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Hello everyone, thank you for joining us this afternoon. We’re excited to share with you our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Modularity through replacement - if anything breaks, each PCB is a separate piece that can be easily replaced. By just switching out connection wires, our product can be a permanent installation in the school.</a:t>
            </a:r>
          </a:p>
          <a:p>
            <a:pPr lvl="0">
              <a:spcBef>
                <a:spcPts val="0"/>
              </a:spcBef>
              <a:buNone/>
            </a:pPr>
            <a:r>
              <a:t/>
            </a:r>
            <a:endParaRPr/>
          </a:p>
          <a:p>
            <a:pPr lvl="0">
              <a:spcBef>
                <a:spcPts val="0"/>
              </a:spcBef>
              <a:buNone/>
            </a:pPr>
            <a:r>
              <a:rPr lang="en"/>
              <a:t>Speaker and sensor PCBs being separate allows the user to only replace the part of the system that is broken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system was mounted on a 24 foot stretch of hallway at the Carter School. Each of the polycarbonate boxes are anchored to the cinderblock wall. The number panels are screwed into the boxes in numerical order to form a number line. The touchscreen display is at the head of the system, by the number 0 panel. </a:t>
            </a:r>
          </a:p>
          <a:p>
            <a:pPr lvl="0">
              <a:spcBef>
                <a:spcPts val="0"/>
              </a:spcBef>
              <a:buNone/>
            </a:pPr>
            <a:r>
              <a:t/>
            </a:r>
            <a:endParaRPr/>
          </a:p>
          <a:p>
            <a:pPr lvl="0">
              <a:spcBef>
                <a:spcPts val="0"/>
              </a:spcBef>
              <a:buNone/>
            </a:pPr>
            <a:r>
              <a:rPr lang="en"/>
              <a:t>And here is our system being tested by physical therapist at the School</a:t>
            </a:r>
          </a:p>
          <a:p>
            <a:pPr lvl="0">
              <a:spcBef>
                <a:spcPts val="0"/>
              </a:spcBef>
              <a:buNone/>
            </a:pPr>
            <a:r>
              <a:t/>
            </a:r>
            <a:endParaRPr/>
          </a:p>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Austin - The Carter School is a Boston Public School for people with mental and physical disabilities.  We thought the best way to represent who they are and the importance of what they do there was with this video.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Each week, Barbara, the physical therapist at the Carter School, has a program she does with the students to see how far they can progress down the hallway on their own.  She tasked us with creating a system that would give the students auditory and visual stimuli for the task, to help encourage them down the hall.  The system we created is a 21 foot number line with the numbers 0-21.  The installation will also help the physical therapists to collect data on the students’ progress and keep track of their individual goals.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Our finished system installed!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Our 21 ft long system has numbers 0 through 20 panels, each 1ft x 1ft.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At the core of this system is the unidirectional motion detection </a:t>
            </a:r>
          </a:p>
          <a:p>
            <a:pPr lvl="0">
              <a:spcBef>
                <a:spcPts val="0"/>
              </a:spcBef>
              <a:buNone/>
            </a:pPr>
            <a:r>
              <a:t/>
            </a:r>
            <a:endParaRPr/>
          </a:p>
          <a:p>
            <a:pPr lvl="0">
              <a:spcBef>
                <a:spcPts val="0"/>
              </a:spcBef>
              <a:buNone/>
            </a:pPr>
            <a:r>
              <a:rPr lang="en"/>
              <a:t>As Reva said/mentioned, the system is headed by a Raspberry Pi. Inside each of the panels is an MSP430 microprocessor that communicates with the touchscreen and Raspberry Pi master through an I2C protocol. This allows for panel to panel communication orchestracted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So to implement the positive auditory and visual feedback of the system, we created speaker amplifier circuits and LED driver circuits.  Together, they are paired with an infrared sensor which sets them off.  So at every foot, we have a full system where the sensor tells the MSP430 that someone's there and then the LEDs light up and the speaker announces the number in the appropriate language.</a:t>
            </a:r>
          </a:p>
          <a:p>
            <a:pPr lvl="0">
              <a:spcBef>
                <a:spcPts val="0"/>
              </a:spcBef>
              <a:buNone/>
            </a:pPr>
            <a:r>
              <a:t/>
            </a:r>
            <a:endParaRPr/>
          </a:p>
          <a:p>
            <a:pPr lvl="0">
              <a:spcBef>
                <a:spcPts val="0"/>
              </a:spcBef>
              <a:buNone/>
            </a:pPr>
            <a:r>
              <a:rPr lang="en"/>
              <a:t>We’ve also decided to use two separate power supplies to prevent noise from traveling between the two separate digital and analog PCBs.</a:t>
            </a:r>
          </a:p>
          <a:p>
            <a:pPr lvl="0">
              <a:spcBef>
                <a:spcPts val="0"/>
              </a:spcBef>
              <a:buNone/>
            </a:pPr>
            <a:r>
              <a:t/>
            </a:r>
            <a:endParaRPr/>
          </a:p>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3" name="Shape 13"/>
        <p:cNvGrpSpPr/>
        <p:nvPr/>
      </p:nvGrpSpPr>
      <p:grpSpPr>
        <a:xfrm>
          <a:off x="0" y="0"/>
          <a:ext cx="0" cy="0"/>
          <a:chOff x="0" y="0"/>
          <a:chExt cx="0" cy="0"/>
        </a:xfrm>
      </p:grpSpPr>
      <p:sp>
        <p:nvSpPr>
          <p:cNvPr id="14" name="Shape 14"/>
          <p:cNvSpPr txBox="1"/>
          <p:nvPr>
            <p:ph type="ctrTitle"/>
          </p:nvPr>
        </p:nvSpPr>
        <p:spPr>
          <a:xfrm>
            <a:off x="1143000" y="841772"/>
            <a:ext cx="6858000" cy="1790700"/>
          </a:xfrm>
          <a:prstGeom prst="rect">
            <a:avLst/>
          </a:prstGeom>
          <a:noFill/>
          <a:ln>
            <a:noFill/>
          </a:ln>
        </p:spPr>
        <p:txBody>
          <a:bodyPr anchorCtr="0" anchor="b" bIns="68575" lIns="68575" rIns="68575" tIns="68575"/>
          <a:lstStyle>
            <a:lvl1pPr indent="0" lvl="0" marL="0" marR="0" rtl="0" algn="ctr">
              <a:lnSpc>
                <a:spcPct val="90000"/>
              </a:lnSpc>
              <a:spcBef>
                <a:spcPts val="0"/>
              </a:spcBef>
              <a:buClr>
                <a:schemeClr val="dk1"/>
              </a:buClr>
              <a:buFont typeface="Calibri"/>
              <a:buNone/>
              <a:defRPr b="0" i="0" sz="4500" u="none" cap="none" strike="noStrike">
                <a:solidFill>
                  <a:schemeClr val="dk1"/>
                </a:solidFill>
                <a:latin typeface="Calibri"/>
                <a:ea typeface="Calibri"/>
                <a:cs typeface="Calibri"/>
                <a:sym typeface="Calibri"/>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15" name="Shape 15"/>
          <p:cNvSpPr txBox="1"/>
          <p:nvPr>
            <p:ph idx="1" type="subTitle"/>
          </p:nvPr>
        </p:nvSpPr>
        <p:spPr>
          <a:xfrm>
            <a:off x="1143000" y="2701528"/>
            <a:ext cx="6858000" cy="1241700"/>
          </a:xfrm>
          <a:prstGeom prst="rect">
            <a:avLst/>
          </a:prstGeom>
          <a:noFill/>
          <a:ln>
            <a:noFill/>
          </a:ln>
        </p:spPr>
        <p:txBody>
          <a:bodyPr anchorCtr="0" anchor="t" bIns="68575" lIns="68575" rIns="68575" tIns="68575"/>
          <a:lstStyle>
            <a:lvl1pPr indent="0" lvl="0" marL="0" marR="0" rtl="0" algn="ctr">
              <a:lnSpc>
                <a:spcPct val="90000"/>
              </a:lnSpc>
              <a:spcBef>
                <a:spcPts val="800"/>
              </a:spcBef>
              <a:buClr>
                <a:schemeClr val="dk1"/>
              </a:buClr>
              <a:buFont typeface="Arial"/>
              <a:buNone/>
              <a:defRPr b="0" i="0" sz="1800" u="none" cap="none" strike="noStrike">
                <a:solidFill>
                  <a:schemeClr val="dk1"/>
                </a:solidFill>
                <a:latin typeface="Calibri"/>
                <a:ea typeface="Calibri"/>
                <a:cs typeface="Calibri"/>
                <a:sym typeface="Calibri"/>
              </a:defRPr>
            </a:lvl1pPr>
            <a:lvl2pPr indent="0" lvl="1" marL="342900" marR="0" rtl="0" algn="ctr">
              <a:lnSpc>
                <a:spcPct val="90000"/>
              </a:lnSpc>
              <a:spcBef>
                <a:spcPts val="400"/>
              </a:spcBef>
              <a:buClr>
                <a:schemeClr val="dk1"/>
              </a:buClr>
              <a:buFont typeface="Arial"/>
              <a:buNone/>
              <a:defRPr b="0" i="0" sz="1500" u="none" cap="none" strike="noStrike">
                <a:solidFill>
                  <a:schemeClr val="dk1"/>
                </a:solidFill>
                <a:latin typeface="Calibri"/>
                <a:ea typeface="Calibri"/>
                <a:cs typeface="Calibri"/>
                <a:sym typeface="Calibri"/>
              </a:defRPr>
            </a:lvl2pPr>
            <a:lvl3pPr indent="0" lvl="2" marL="685800" marR="0" rtl="0" algn="ctr">
              <a:lnSpc>
                <a:spcPct val="90000"/>
              </a:lnSpc>
              <a:spcBef>
                <a:spcPts val="400"/>
              </a:spcBef>
              <a:buClr>
                <a:schemeClr val="dk1"/>
              </a:buClr>
              <a:buFont typeface="Arial"/>
              <a:buNone/>
              <a:defRPr b="0" i="0" sz="1400" u="none" cap="none" strike="noStrike">
                <a:solidFill>
                  <a:schemeClr val="dk1"/>
                </a:solidFill>
                <a:latin typeface="Calibri"/>
                <a:ea typeface="Calibri"/>
                <a:cs typeface="Calibri"/>
                <a:sym typeface="Calibri"/>
              </a:defRPr>
            </a:lvl3pPr>
            <a:lvl4pPr indent="0" lvl="3" marL="10287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4pPr>
            <a:lvl5pPr indent="0" lvl="4" marL="13716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5pPr>
            <a:lvl6pPr indent="0" lvl="5" marL="17145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400"/>
              </a:spcBef>
              <a:buClr>
                <a:schemeClr val="dk1"/>
              </a:buClr>
              <a:buFont typeface="Arial"/>
              <a:buNone/>
              <a:defRPr b="0" i="0" sz="1200" u="none" cap="none" strike="noStrike">
                <a:solidFill>
                  <a:schemeClr val="dk1"/>
                </a:solidFill>
                <a:latin typeface="Calibri"/>
                <a:ea typeface="Calibri"/>
                <a:cs typeface="Calibri"/>
                <a:sym typeface="Calibri"/>
              </a:defRPr>
            </a:lvl9pPr>
          </a:lstStyle>
          <a:p/>
        </p:txBody>
      </p:sp>
      <p:sp>
        <p:nvSpPr>
          <p:cNvPr id="16" name="Shape 16"/>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defRPr b="0" i="0" sz="900" u="none" cap="none" strike="noStrike">
                <a:solidFill>
                  <a:srgbClr val="888888"/>
                </a:solidFill>
                <a:latin typeface="Calibri"/>
                <a:ea typeface="Calibri"/>
                <a:cs typeface="Calibri"/>
                <a:sym typeface="Calibri"/>
              </a:defRPr>
            </a:lvl1pPr>
            <a:lvl2pPr indent="0" lvl="1" marL="342900" marR="0" rtl="0" algn="l">
              <a:spcBef>
                <a:spcPts val="0"/>
              </a:spcBef>
              <a:defRPr b="0" i="0" sz="1400" u="none" cap="none" strike="noStrike">
                <a:solidFill>
                  <a:schemeClr val="dk1"/>
                </a:solidFill>
                <a:latin typeface="Calibri"/>
                <a:ea typeface="Calibri"/>
                <a:cs typeface="Calibri"/>
                <a:sym typeface="Calibri"/>
              </a:defRPr>
            </a:lvl2pPr>
            <a:lvl3pPr indent="0" lvl="2" marL="685800" marR="0" rtl="0" algn="l">
              <a:spcBef>
                <a:spcPts val="0"/>
              </a:spcBef>
              <a:defRPr b="0" i="0" sz="1400" u="none" cap="none" strike="noStrike">
                <a:solidFill>
                  <a:schemeClr val="dk1"/>
                </a:solidFill>
                <a:latin typeface="Calibri"/>
                <a:ea typeface="Calibri"/>
                <a:cs typeface="Calibri"/>
                <a:sym typeface="Calibri"/>
              </a:defRPr>
            </a:lvl3pPr>
            <a:lvl4pPr indent="0" lvl="3" marL="1028700" marR="0" rtl="0" algn="l">
              <a:spcBef>
                <a:spcPts val="0"/>
              </a:spcBef>
              <a:defRPr b="0" i="0" sz="1400" u="none" cap="none" strike="noStrike">
                <a:solidFill>
                  <a:schemeClr val="dk1"/>
                </a:solidFill>
                <a:latin typeface="Calibri"/>
                <a:ea typeface="Calibri"/>
                <a:cs typeface="Calibri"/>
                <a:sym typeface="Calibri"/>
              </a:defRPr>
            </a:lvl4pPr>
            <a:lvl5pPr indent="0" lvl="4" marL="1371600" marR="0" rtl="0" algn="l">
              <a:spcBef>
                <a:spcPts val="0"/>
              </a:spcBef>
              <a:defRPr b="0" i="0" sz="1400" u="none" cap="none" strike="noStrike">
                <a:solidFill>
                  <a:schemeClr val="dk1"/>
                </a:solidFill>
                <a:latin typeface="Calibri"/>
                <a:ea typeface="Calibri"/>
                <a:cs typeface="Calibri"/>
                <a:sym typeface="Calibri"/>
              </a:defRPr>
            </a:lvl5pPr>
            <a:lvl6pPr indent="0" lvl="5" marL="1714500" marR="0" rtl="0" algn="l">
              <a:spcBef>
                <a:spcPts val="0"/>
              </a:spcBef>
              <a:defRPr b="0" i="0" sz="1400" u="none" cap="none" strike="noStrike">
                <a:solidFill>
                  <a:schemeClr val="dk1"/>
                </a:solidFill>
                <a:latin typeface="Calibri"/>
                <a:ea typeface="Calibri"/>
                <a:cs typeface="Calibri"/>
                <a:sym typeface="Calibri"/>
              </a:defRPr>
            </a:lvl6pPr>
            <a:lvl7pPr indent="0" lvl="6" marL="2057400" marR="0" rtl="0" algn="l">
              <a:spcBef>
                <a:spcPts val="0"/>
              </a:spcBef>
              <a:defRPr b="0" i="0" sz="1400" u="none" cap="none" strike="noStrike">
                <a:solidFill>
                  <a:schemeClr val="dk1"/>
                </a:solidFill>
                <a:latin typeface="Calibri"/>
                <a:ea typeface="Calibri"/>
                <a:cs typeface="Calibri"/>
                <a:sym typeface="Calibri"/>
              </a:defRPr>
            </a:lvl7pPr>
            <a:lvl8pPr indent="0" lvl="7" marL="2400300" marR="0" rtl="0" algn="l">
              <a:spcBef>
                <a:spcPts val="0"/>
              </a:spcBef>
              <a:defRPr b="0" i="0" sz="1400" u="none" cap="none" strike="noStrike">
                <a:solidFill>
                  <a:schemeClr val="dk1"/>
                </a:solidFill>
                <a:latin typeface="Calibri"/>
                <a:ea typeface="Calibri"/>
                <a:cs typeface="Calibri"/>
                <a:sym typeface="Calibri"/>
              </a:defRPr>
            </a:lvl8pPr>
            <a:lvl9pPr indent="0" lvl="8" marL="2743200" marR="0" rtl="0" algn="l">
              <a:spcBef>
                <a:spcPts val="0"/>
              </a:spcBef>
              <a:defRPr b="0" i="0" sz="1400" u="none" cap="none" strike="noStrike">
                <a:solidFill>
                  <a:schemeClr val="dk1"/>
                </a:solidFill>
                <a:latin typeface="Calibri"/>
                <a:ea typeface="Calibri"/>
                <a:cs typeface="Calibri"/>
                <a:sym typeface="Calibri"/>
              </a:defRPr>
            </a:lvl9pPr>
          </a:lstStyle>
          <a:p/>
        </p:txBody>
      </p:sp>
      <p:sp>
        <p:nvSpPr>
          <p:cNvPr id="17" name="Shape 17"/>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defRPr b="0" i="0" sz="900" u="none" cap="none" strike="noStrike">
                <a:solidFill>
                  <a:srgbClr val="888888"/>
                </a:solidFill>
                <a:latin typeface="Calibri"/>
                <a:ea typeface="Calibri"/>
                <a:cs typeface="Calibri"/>
                <a:sym typeface="Calibri"/>
              </a:defRPr>
            </a:lvl1pPr>
            <a:lvl2pPr indent="0" lvl="1" marL="342900" marR="0" rtl="0" algn="l">
              <a:spcBef>
                <a:spcPts val="0"/>
              </a:spcBef>
              <a:defRPr b="0" i="0" sz="1400" u="none" cap="none" strike="noStrike">
                <a:solidFill>
                  <a:schemeClr val="dk1"/>
                </a:solidFill>
                <a:latin typeface="Calibri"/>
                <a:ea typeface="Calibri"/>
                <a:cs typeface="Calibri"/>
                <a:sym typeface="Calibri"/>
              </a:defRPr>
            </a:lvl2pPr>
            <a:lvl3pPr indent="0" lvl="2" marL="685800" marR="0" rtl="0" algn="l">
              <a:spcBef>
                <a:spcPts val="0"/>
              </a:spcBef>
              <a:defRPr b="0" i="0" sz="1400" u="none" cap="none" strike="noStrike">
                <a:solidFill>
                  <a:schemeClr val="dk1"/>
                </a:solidFill>
                <a:latin typeface="Calibri"/>
                <a:ea typeface="Calibri"/>
                <a:cs typeface="Calibri"/>
                <a:sym typeface="Calibri"/>
              </a:defRPr>
            </a:lvl3pPr>
            <a:lvl4pPr indent="0" lvl="3" marL="1028700" marR="0" rtl="0" algn="l">
              <a:spcBef>
                <a:spcPts val="0"/>
              </a:spcBef>
              <a:defRPr b="0" i="0" sz="1400" u="none" cap="none" strike="noStrike">
                <a:solidFill>
                  <a:schemeClr val="dk1"/>
                </a:solidFill>
                <a:latin typeface="Calibri"/>
                <a:ea typeface="Calibri"/>
                <a:cs typeface="Calibri"/>
                <a:sym typeface="Calibri"/>
              </a:defRPr>
            </a:lvl4pPr>
            <a:lvl5pPr indent="0" lvl="4" marL="1371600" marR="0" rtl="0" algn="l">
              <a:spcBef>
                <a:spcPts val="0"/>
              </a:spcBef>
              <a:defRPr b="0" i="0" sz="1400" u="none" cap="none" strike="noStrike">
                <a:solidFill>
                  <a:schemeClr val="dk1"/>
                </a:solidFill>
                <a:latin typeface="Calibri"/>
                <a:ea typeface="Calibri"/>
                <a:cs typeface="Calibri"/>
                <a:sym typeface="Calibri"/>
              </a:defRPr>
            </a:lvl5pPr>
            <a:lvl6pPr indent="0" lvl="5" marL="1714500" marR="0" rtl="0" algn="l">
              <a:spcBef>
                <a:spcPts val="0"/>
              </a:spcBef>
              <a:defRPr b="0" i="0" sz="1400" u="none" cap="none" strike="noStrike">
                <a:solidFill>
                  <a:schemeClr val="dk1"/>
                </a:solidFill>
                <a:latin typeface="Calibri"/>
                <a:ea typeface="Calibri"/>
                <a:cs typeface="Calibri"/>
                <a:sym typeface="Calibri"/>
              </a:defRPr>
            </a:lvl6pPr>
            <a:lvl7pPr indent="0" lvl="6" marL="2057400" marR="0" rtl="0" algn="l">
              <a:spcBef>
                <a:spcPts val="0"/>
              </a:spcBef>
              <a:defRPr b="0" i="0" sz="1400" u="none" cap="none" strike="noStrike">
                <a:solidFill>
                  <a:schemeClr val="dk1"/>
                </a:solidFill>
                <a:latin typeface="Calibri"/>
                <a:ea typeface="Calibri"/>
                <a:cs typeface="Calibri"/>
                <a:sym typeface="Calibri"/>
              </a:defRPr>
            </a:lvl7pPr>
            <a:lvl8pPr indent="0" lvl="7" marL="2400300" marR="0" rtl="0" algn="l">
              <a:spcBef>
                <a:spcPts val="0"/>
              </a:spcBef>
              <a:defRPr b="0" i="0" sz="1400" u="none" cap="none" strike="noStrike">
                <a:solidFill>
                  <a:schemeClr val="dk1"/>
                </a:solidFill>
                <a:latin typeface="Calibri"/>
                <a:ea typeface="Calibri"/>
                <a:cs typeface="Calibri"/>
                <a:sym typeface="Calibri"/>
              </a:defRPr>
            </a:lvl8pPr>
            <a:lvl9pPr indent="0" lvl="8" marL="2743200" marR="0" rtl="0" algn="l">
              <a:spcBef>
                <a:spcPts val="0"/>
              </a:spcBef>
              <a:defRPr b="0" i="0" sz="1400" u="none" cap="none" strike="noStrike">
                <a:solidFill>
                  <a:schemeClr val="dk1"/>
                </a:solidFill>
                <a:latin typeface="Calibri"/>
                <a:ea typeface="Calibri"/>
                <a:cs typeface="Calibri"/>
                <a:sym typeface="Calibri"/>
              </a:defRPr>
            </a:lvl9pPr>
          </a:lstStyle>
          <a:p/>
        </p:txBody>
      </p:sp>
      <p:sp>
        <p:nvSpPr>
          <p:cNvPr id="18" name="Shape 18"/>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70" name="Shape 70"/>
        <p:cNvGrpSpPr/>
        <p:nvPr/>
      </p:nvGrpSpPr>
      <p:grpSpPr>
        <a:xfrm>
          <a:off x="0" y="0"/>
          <a:ext cx="0" cy="0"/>
          <a:chOff x="0" y="0"/>
          <a:chExt cx="0" cy="0"/>
        </a:xfrm>
      </p:grpSpPr>
      <p:sp>
        <p:nvSpPr>
          <p:cNvPr id="71" name="Shape 71"/>
          <p:cNvSpPr txBox="1"/>
          <p:nvPr>
            <p:ph type="title"/>
          </p:nvPr>
        </p:nvSpPr>
        <p:spPr>
          <a:xfrm>
            <a:off x="628650" y="398531"/>
            <a:ext cx="7886700" cy="994200"/>
          </a:xfrm>
          <a:prstGeom prst="rect">
            <a:avLst/>
          </a:prstGeom>
          <a:noFill/>
          <a:ln>
            <a:noFill/>
          </a:ln>
        </p:spPr>
        <p:txBody>
          <a:bodyPr anchorCtr="0" anchor="ctr" bIns="68575" lIns="68575" rIns="68575" tIns="68575"/>
          <a:lstStyle>
            <a:lvl1pPr lvl="0" rtl="0" algn="l">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2" name="Shape 72"/>
          <p:cNvSpPr txBox="1"/>
          <p:nvPr>
            <p:ph idx="1" type="body"/>
          </p:nvPr>
        </p:nvSpPr>
        <p:spPr>
          <a:xfrm rot="5400000">
            <a:off x="2940299" y="-867617"/>
            <a:ext cx="3263400" cy="7886700"/>
          </a:xfrm>
          <a:prstGeom prst="rect">
            <a:avLst/>
          </a:prstGeom>
          <a:noFill/>
          <a:ln>
            <a:noFill/>
          </a:ln>
        </p:spPr>
        <p:txBody>
          <a:bodyPr anchorCtr="0" anchor="t" bIns="68575" lIns="68575" rIns="68575" tIns="68575"/>
          <a:lstStyle>
            <a:lvl1pPr indent="-38100" lvl="0" marL="177800" rtl="0" algn="l">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indent="-63500" lvl="1" marL="520700" rtl="0" algn="l">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indent="-76200" lvl="2" marL="863600" rtl="0" algn="l">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indent="-88900" lvl="3" marL="12065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indent="-88900" lvl="4" marL="15494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indent="-88900" lvl="5" marL="18923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indent="-88900" lvl="6" marL="22352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indent="-88900" lvl="7" marL="25781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indent="-88900" lvl="8" marL="29210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p:txBody>
      </p:sp>
      <p:sp>
        <p:nvSpPr>
          <p:cNvPr id="73" name="Shape 73"/>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defRPr b="0" i="0" sz="900" u="none" cap="none" strike="noStrike">
                <a:solidFill>
                  <a:srgbClr val="888888"/>
                </a:solidFill>
                <a:latin typeface="Calibri"/>
                <a:ea typeface="Calibri"/>
                <a:cs typeface="Calibri"/>
                <a:sym typeface="Calibri"/>
              </a:defRPr>
            </a:lvl1pPr>
            <a:lvl2pPr indent="0" lvl="1" marL="342900" marR="0" rtl="0" algn="l">
              <a:spcBef>
                <a:spcPts val="0"/>
              </a:spcBef>
              <a:defRPr b="0" i="0" sz="1400" u="none" cap="none" strike="noStrike">
                <a:solidFill>
                  <a:schemeClr val="dk1"/>
                </a:solidFill>
                <a:latin typeface="Calibri"/>
                <a:ea typeface="Calibri"/>
                <a:cs typeface="Calibri"/>
                <a:sym typeface="Calibri"/>
              </a:defRPr>
            </a:lvl2pPr>
            <a:lvl3pPr indent="0" lvl="2" marL="685800" marR="0" rtl="0" algn="l">
              <a:spcBef>
                <a:spcPts val="0"/>
              </a:spcBef>
              <a:defRPr b="0" i="0" sz="1400" u="none" cap="none" strike="noStrike">
                <a:solidFill>
                  <a:schemeClr val="dk1"/>
                </a:solidFill>
                <a:latin typeface="Calibri"/>
                <a:ea typeface="Calibri"/>
                <a:cs typeface="Calibri"/>
                <a:sym typeface="Calibri"/>
              </a:defRPr>
            </a:lvl3pPr>
            <a:lvl4pPr indent="0" lvl="3" marL="1028700" marR="0" rtl="0" algn="l">
              <a:spcBef>
                <a:spcPts val="0"/>
              </a:spcBef>
              <a:defRPr b="0" i="0" sz="1400" u="none" cap="none" strike="noStrike">
                <a:solidFill>
                  <a:schemeClr val="dk1"/>
                </a:solidFill>
                <a:latin typeface="Calibri"/>
                <a:ea typeface="Calibri"/>
                <a:cs typeface="Calibri"/>
                <a:sym typeface="Calibri"/>
              </a:defRPr>
            </a:lvl4pPr>
            <a:lvl5pPr indent="0" lvl="4" marL="1371600" marR="0" rtl="0" algn="l">
              <a:spcBef>
                <a:spcPts val="0"/>
              </a:spcBef>
              <a:defRPr b="0" i="0" sz="1400" u="none" cap="none" strike="noStrike">
                <a:solidFill>
                  <a:schemeClr val="dk1"/>
                </a:solidFill>
                <a:latin typeface="Calibri"/>
                <a:ea typeface="Calibri"/>
                <a:cs typeface="Calibri"/>
                <a:sym typeface="Calibri"/>
              </a:defRPr>
            </a:lvl5pPr>
            <a:lvl6pPr indent="0" lvl="5" marL="1714500" marR="0" rtl="0" algn="l">
              <a:spcBef>
                <a:spcPts val="0"/>
              </a:spcBef>
              <a:defRPr b="0" i="0" sz="1400" u="none" cap="none" strike="noStrike">
                <a:solidFill>
                  <a:schemeClr val="dk1"/>
                </a:solidFill>
                <a:latin typeface="Calibri"/>
                <a:ea typeface="Calibri"/>
                <a:cs typeface="Calibri"/>
                <a:sym typeface="Calibri"/>
              </a:defRPr>
            </a:lvl6pPr>
            <a:lvl7pPr indent="0" lvl="6" marL="2057400" marR="0" rtl="0" algn="l">
              <a:spcBef>
                <a:spcPts val="0"/>
              </a:spcBef>
              <a:defRPr b="0" i="0" sz="1400" u="none" cap="none" strike="noStrike">
                <a:solidFill>
                  <a:schemeClr val="dk1"/>
                </a:solidFill>
                <a:latin typeface="Calibri"/>
                <a:ea typeface="Calibri"/>
                <a:cs typeface="Calibri"/>
                <a:sym typeface="Calibri"/>
              </a:defRPr>
            </a:lvl7pPr>
            <a:lvl8pPr indent="0" lvl="7" marL="2400300" marR="0" rtl="0" algn="l">
              <a:spcBef>
                <a:spcPts val="0"/>
              </a:spcBef>
              <a:defRPr b="0" i="0" sz="1400" u="none" cap="none" strike="noStrike">
                <a:solidFill>
                  <a:schemeClr val="dk1"/>
                </a:solidFill>
                <a:latin typeface="Calibri"/>
                <a:ea typeface="Calibri"/>
                <a:cs typeface="Calibri"/>
                <a:sym typeface="Calibri"/>
              </a:defRPr>
            </a:lvl8pPr>
            <a:lvl9pPr indent="0" lvl="8" marL="2743200" marR="0" rtl="0" algn="l">
              <a:spcBef>
                <a:spcPts val="0"/>
              </a:spcBef>
              <a:defRPr b="0" i="0" sz="1400" u="none" cap="none" strike="noStrike">
                <a:solidFill>
                  <a:schemeClr val="dk1"/>
                </a:solidFill>
                <a:latin typeface="Calibri"/>
                <a:ea typeface="Calibri"/>
                <a:cs typeface="Calibri"/>
                <a:sym typeface="Calibri"/>
              </a:defRPr>
            </a:lvl9pPr>
          </a:lstStyle>
          <a:p/>
        </p:txBody>
      </p:sp>
      <p:sp>
        <p:nvSpPr>
          <p:cNvPr id="74" name="Shape 74"/>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defRPr b="0" i="0" sz="900" u="none" cap="none" strike="noStrike">
                <a:solidFill>
                  <a:srgbClr val="888888"/>
                </a:solidFill>
                <a:latin typeface="Calibri"/>
                <a:ea typeface="Calibri"/>
                <a:cs typeface="Calibri"/>
                <a:sym typeface="Calibri"/>
              </a:defRPr>
            </a:lvl1pPr>
            <a:lvl2pPr indent="0" lvl="1" marL="342900" marR="0" rtl="0" algn="l">
              <a:spcBef>
                <a:spcPts val="0"/>
              </a:spcBef>
              <a:defRPr b="0" i="0" sz="1400" u="none" cap="none" strike="noStrike">
                <a:solidFill>
                  <a:schemeClr val="dk1"/>
                </a:solidFill>
                <a:latin typeface="Calibri"/>
                <a:ea typeface="Calibri"/>
                <a:cs typeface="Calibri"/>
                <a:sym typeface="Calibri"/>
              </a:defRPr>
            </a:lvl2pPr>
            <a:lvl3pPr indent="0" lvl="2" marL="685800" marR="0" rtl="0" algn="l">
              <a:spcBef>
                <a:spcPts val="0"/>
              </a:spcBef>
              <a:defRPr b="0" i="0" sz="1400" u="none" cap="none" strike="noStrike">
                <a:solidFill>
                  <a:schemeClr val="dk1"/>
                </a:solidFill>
                <a:latin typeface="Calibri"/>
                <a:ea typeface="Calibri"/>
                <a:cs typeface="Calibri"/>
                <a:sym typeface="Calibri"/>
              </a:defRPr>
            </a:lvl3pPr>
            <a:lvl4pPr indent="0" lvl="3" marL="1028700" marR="0" rtl="0" algn="l">
              <a:spcBef>
                <a:spcPts val="0"/>
              </a:spcBef>
              <a:defRPr b="0" i="0" sz="1400" u="none" cap="none" strike="noStrike">
                <a:solidFill>
                  <a:schemeClr val="dk1"/>
                </a:solidFill>
                <a:latin typeface="Calibri"/>
                <a:ea typeface="Calibri"/>
                <a:cs typeface="Calibri"/>
                <a:sym typeface="Calibri"/>
              </a:defRPr>
            </a:lvl4pPr>
            <a:lvl5pPr indent="0" lvl="4" marL="1371600" marR="0" rtl="0" algn="l">
              <a:spcBef>
                <a:spcPts val="0"/>
              </a:spcBef>
              <a:defRPr b="0" i="0" sz="1400" u="none" cap="none" strike="noStrike">
                <a:solidFill>
                  <a:schemeClr val="dk1"/>
                </a:solidFill>
                <a:latin typeface="Calibri"/>
                <a:ea typeface="Calibri"/>
                <a:cs typeface="Calibri"/>
                <a:sym typeface="Calibri"/>
              </a:defRPr>
            </a:lvl5pPr>
            <a:lvl6pPr indent="0" lvl="5" marL="1714500" marR="0" rtl="0" algn="l">
              <a:spcBef>
                <a:spcPts val="0"/>
              </a:spcBef>
              <a:defRPr b="0" i="0" sz="1400" u="none" cap="none" strike="noStrike">
                <a:solidFill>
                  <a:schemeClr val="dk1"/>
                </a:solidFill>
                <a:latin typeface="Calibri"/>
                <a:ea typeface="Calibri"/>
                <a:cs typeface="Calibri"/>
                <a:sym typeface="Calibri"/>
              </a:defRPr>
            </a:lvl6pPr>
            <a:lvl7pPr indent="0" lvl="6" marL="2057400" marR="0" rtl="0" algn="l">
              <a:spcBef>
                <a:spcPts val="0"/>
              </a:spcBef>
              <a:defRPr b="0" i="0" sz="1400" u="none" cap="none" strike="noStrike">
                <a:solidFill>
                  <a:schemeClr val="dk1"/>
                </a:solidFill>
                <a:latin typeface="Calibri"/>
                <a:ea typeface="Calibri"/>
                <a:cs typeface="Calibri"/>
                <a:sym typeface="Calibri"/>
              </a:defRPr>
            </a:lvl7pPr>
            <a:lvl8pPr indent="0" lvl="7" marL="2400300" marR="0" rtl="0" algn="l">
              <a:spcBef>
                <a:spcPts val="0"/>
              </a:spcBef>
              <a:defRPr b="0" i="0" sz="1400" u="none" cap="none" strike="noStrike">
                <a:solidFill>
                  <a:schemeClr val="dk1"/>
                </a:solidFill>
                <a:latin typeface="Calibri"/>
                <a:ea typeface="Calibri"/>
                <a:cs typeface="Calibri"/>
                <a:sym typeface="Calibri"/>
              </a:defRPr>
            </a:lvl8pPr>
            <a:lvl9pPr indent="0" lvl="8" marL="2743200" marR="0" rtl="0" algn="l">
              <a:spcBef>
                <a:spcPts val="0"/>
              </a:spcBef>
              <a:defRPr b="0" i="0" sz="1400" u="none" cap="none" strike="noStrike">
                <a:solidFill>
                  <a:schemeClr val="dk1"/>
                </a:solidFill>
                <a:latin typeface="Calibri"/>
                <a:ea typeface="Calibri"/>
                <a:cs typeface="Calibri"/>
                <a:sym typeface="Calibri"/>
              </a:defRPr>
            </a:lvl9pPr>
          </a:lstStyle>
          <a:p/>
        </p:txBody>
      </p:sp>
      <p:sp>
        <p:nvSpPr>
          <p:cNvPr id="75" name="Shape 75"/>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76" name="Shape 76"/>
        <p:cNvGrpSpPr/>
        <p:nvPr/>
      </p:nvGrpSpPr>
      <p:grpSpPr>
        <a:xfrm>
          <a:off x="0" y="0"/>
          <a:ext cx="0" cy="0"/>
          <a:chOff x="0" y="0"/>
          <a:chExt cx="0" cy="0"/>
        </a:xfrm>
      </p:grpSpPr>
      <p:sp>
        <p:nvSpPr>
          <p:cNvPr id="77" name="Shape 77"/>
          <p:cNvSpPr txBox="1"/>
          <p:nvPr>
            <p:ph type="title"/>
          </p:nvPr>
        </p:nvSpPr>
        <p:spPr>
          <a:xfrm rot="5400000">
            <a:off x="5350050" y="1467543"/>
            <a:ext cx="4359000" cy="1971600"/>
          </a:xfrm>
          <a:prstGeom prst="rect">
            <a:avLst/>
          </a:prstGeom>
          <a:noFill/>
          <a:ln>
            <a:noFill/>
          </a:ln>
        </p:spPr>
        <p:txBody>
          <a:bodyPr anchorCtr="0" anchor="ctr" bIns="68575" lIns="68575" rIns="68575" tIns="68575"/>
          <a:lstStyle>
            <a:lvl1pPr lvl="0" rtl="0" algn="l">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8" name="Shape 78"/>
          <p:cNvSpPr txBox="1"/>
          <p:nvPr>
            <p:ph idx="1" type="body"/>
          </p:nvPr>
        </p:nvSpPr>
        <p:spPr>
          <a:xfrm rot="5400000">
            <a:off x="1349475" y="-447056"/>
            <a:ext cx="4359000" cy="5800800"/>
          </a:xfrm>
          <a:prstGeom prst="rect">
            <a:avLst/>
          </a:prstGeom>
          <a:noFill/>
          <a:ln>
            <a:noFill/>
          </a:ln>
        </p:spPr>
        <p:txBody>
          <a:bodyPr anchorCtr="0" anchor="t" bIns="68575" lIns="68575" rIns="68575" tIns="68575"/>
          <a:lstStyle>
            <a:lvl1pPr indent="-38100" lvl="0" marL="177800" rtl="0" algn="l">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indent="-63500" lvl="1" marL="520700" rtl="0" algn="l">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indent="-76200" lvl="2" marL="863600" rtl="0" algn="l">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indent="-88900" lvl="3" marL="12065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indent="-88900" lvl="4" marL="15494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indent="-88900" lvl="5" marL="18923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indent="-88900" lvl="6" marL="22352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indent="-88900" lvl="7" marL="25781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indent="-88900" lvl="8" marL="29210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p:txBody>
      </p:sp>
      <p:sp>
        <p:nvSpPr>
          <p:cNvPr id="79" name="Shape 79"/>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defRPr b="0" i="0" sz="900" u="none" cap="none" strike="noStrike">
                <a:solidFill>
                  <a:srgbClr val="888888"/>
                </a:solidFill>
                <a:latin typeface="Calibri"/>
                <a:ea typeface="Calibri"/>
                <a:cs typeface="Calibri"/>
                <a:sym typeface="Calibri"/>
              </a:defRPr>
            </a:lvl1pPr>
            <a:lvl2pPr indent="0" lvl="1" marL="342900" marR="0" rtl="0" algn="l">
              <a:spcBef>
                <a:spcPts val="0"/>
              </a:spcBef>
              <a:defRPr b="0" i="0" sz="1400" u="none" cap="none" strike="noStrike">
                <a:solidFill>
                  <a:schemeClr val="dk1"/>
                </a:solidFill>
                <a:latin typeface="Calibri"/>
                <a:ea typeface="Calibri"/>
                <a:cs typeface="Calibri"/>
                <a:sym typeface="Calibri"/>
              </a:defRPr>
            </a:lvl2pPr>
            <a:lvl3pPr indent="0" lvl="2" marL="685800" marR="0" rtl="0" algn="l">
              <a:spcBef>
                <a:spcPts val="0"/>
              </a:spcBef>
              <a:defRPr b="0" i="0" sz="1400" u="none" cap="none" strike="noStrike">
                <a:solidFill>
                  <a:schemeClr val="dk1"/>
                </a:solidFill>
                <a:latin typeface="Calibri"/>
                <a:ea typeface="Calibri"/>
                <a:cs typeface="Calibri"/>
                <a:sym typeface="Calibri"/>
              </a:defRPr>
            </a:lvl3pPr>
            <a:lvl4pPr indent="0" lvl="3" marL="1028700" marR="0" rtl="0" algn="l">
              <a:spcBef>
                <a:spcPts val="0"/>
              </a:spcBef>
              <a:defRPr b="0" i="0" sz="1400" u="none" cap="none" strike="noStrike">
                <a:solidFill>
                  <a:schemeClr val="dk1"/>
                </a:solidFill>
                <a:latin typeface="Calibri"/>
                <a:ea typeface="Calibri"/>
                <a:cs typeface="Calibri"/>
                <a:sym typeface="Calibri"/>
              </a:defRPr>
            </a:lvl4pPr>
            <a:lvl5pPr indent="0" lvl="4" marL="1371600" marR="0" rtl="0" algn="l">
              <a:spcBef>
                <a:spcPts val="0"/>
              </a:spcBef>
              <a:defRPr b="0" i="0" sz="1400" u="none" cap="none" strike="noStrike">
                <a:solidFill>
                  <a:schemeClr val="dk1"/>
                </a:solidFill>
                <a:latin typeface="Calibri"/>
                <a:ea typeface="Calibri"/>
                <a:cs typeface="Calibri"/>
                <a:sym typeface="Calibri"/>
              </a:defRPr>
            </a:lvl5pPr>
            <a:lvl6pPr indent="0" lvl="5" marL="1714500" marR="0" rtl="0" algn="l">
              <a:spcBef>
                <a:spcPts val="0"/>
              </a:spcBef>
              <a:defRPr b="0" i="0" sz="1400" u="none" cap="none" strike="noStrike">
                <a:solidFill>
                  <a:schemeClr val="dk1"/>
                </a:solidFill>
                <a:latin typeface="Calibri"/>
                <a:ea typeface="Calibri"/>
                <a:cs typeface="Calibri"/>
                <a:sym typeface="Calibri"/>
              </a:defRPr>
            </a:lvl6pPr>
            <a:lvl7pPr indent="0" lvl="6" marL="2057400" marR="0" rtl="0" algn="l">
              <a:spcBef>
                <a:spcPts val="0"/>
              </a:spcBef>
              <a:defRPr b="0" i="0" sz="1400" u="none" cap="none" strike="noStrike">
                <a:solidFill>
                  <a:schemeClr val="dk1"/>
                </a:solidFill>
                <a:latin typeface="Calibri"/>
                <a:ea typeface="Calibri"/>
                <a:cs typeface="Calibri"/>
                <a:sym typeface="Calibri"/>
              </a:defRPr>
            </a:lvl7pPr>
            <a:lvl8pPr indent="0" lvl="7" marL="2400300" marR="0" rtl="0" algn="l">
              <a:spcBef>
                <a:spcPts val="0"/>
              </a:spcBef>
              <a:defRPr b="0" i="0" sz="1400" u="none" cap="none" strike="noStrike">
                <a:solidFill>
                  <a:schemeClr val="dk1"/>
                </a:solidFill>
                <a:latin typeface="Calibri"/>
                <a:ea typeface="Calibri"/>
                <a:cs typeface="Calibri"/>
                <a:sym typeface="Calibri"/>
              </a:defRPr>
            </a:lvl8pPr>
            <a:lvl9pPr indent="0" lvl="8" marL="2743200" marR="0" rtl="0" algn="l">
              <a:spcBef>
                <a:spcPts val="0"/>
              </a:spcBef>
              <a:defRPr b="0" i="0" sz="1400" u="none" cap="none" strike="noStrike">
                <a:solidFill>
                  <a:schemeClr val="dk1"/>
                </a:solidFill>
                <a:latin typeface="Calibri"/>
                <a:ea typeface="Calibri"/>
                <a:cs typeface="Calibri"/>
                <a:sym typeface="Calibri"/>
              </a:defRPr>
            </a:lvl9pPr>
          </a:lstStyle>
          <a:p/>
        </p:txBody>
      </p:sp>
      <p:sp>
        <p:nvSpPr>
          <p:cNvPr id="80" name="Shape 80"/>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defRPr b="0" i="0" sz="900" u="none" cap="none" strike="noStrike">
                <a:solidFill>
                  <a:srgbClr val="888888"/>
                </a:solidFill>
                <a:latin typeface="Calibri"/>
                <a:ea typeface="Calibri"/>
                <a:cs typeface="Calibri"/>
                <a:sym typeface="Calibri"/>
              </a:defRPr>
            </a:lvl1pPr>
            <a:lvl2pPr indent="0" lvl="1" marL="342900" marR="0" rtl="0" algn="l">
              <a:spcBef>
                <a:spcPts val="0"/>
              </a:spcBef>
              <a:defRPr b="0" i="0" sz="1400" u="none" cap="none" strike="noStrike">
                <a:solidFill>
                  <a:schemeClr val="dk1"/>
                </a:solidFill>
                <a:latin typeface="Calibri"/>
                <a:ea typeface="Calibri"/>
                <a:cs typeface="Calibri"/>
                <a:sym typeface="Calibri"/>
              </a:defRPr>
            </a:lvl2pPr>
            <a:lvl3pPr indent="0" lvl="2" marL="685800" marR="0" rtl="0" algn="l">
              <a:spcBef>
                <a:spcPts val="0"/>
              </a:spcBef>
              <a:defRPr b="0" i="0" sz="1400" u="none" cap="none" strike="noStrike">
                <a:solidFill>
                  <a:schemeClr val="dk1"/>
                </a:solidFill>
                <a:latin typeface="Calibri"/>
                <a:ea typeface="Calibri"/>
                <a:cs typeface="Calibri"/>
                <a:sym typeface="Calibri"/>
              </a:defRPr>
            </a:lvl3pPr>
            <a:lvl4pPr indent="0" lvl="3" marL="1028700" marR="0" rtl="0" algn="l">
              <a:spcBef>
                <a:spcPts val="0"/>
              </a:spcBef>
              <a:defRPr b="0" i="0" sz="1400" u="none" cap="none" strike="noStrike">
                <a:solidFill>
                  <a:schemeClr val="dk1"/>
                </a:solidFill>
                <a:latin typeface="Calibri"/>
                <a:ea typeface="Calibri"/>
                <a:cs typeface="Calibri"/>
                <a:sym typeface="Calibri"/>
              </a:defRPr>
            </a:lvl4pPr>
            <a:lvl5pPr indent="0" lvl="4" marL="1371600" marR="0" rtl="0" algn="l">
              <a:spcBef>
                <a:spcPts val="0"/>
              </a:spcBef>
              <a:defRPr b="0" i="0" sz="1400" u="none" cap="none" strike="noStrike">
                <a:solidFill>
                  <a:schemeClr val="dk1"/>
                </a:solidFill>
                <a:latin typeface="Calibri"/>
                <a:ea typeface="Calibri"/>
                <a:cs typeface="Calibri"/>
                <a:sym typeface="Calibri"/>
              </a:defRPr>
            </a:lvl5pPr>
            <a:lvl6pPr indent="0" lvl="5" marL="1714500" marR="0" rtl="0" algn="l">
              <a:spcBef>
                <a:spcPts val="0"/>
              </a:spcBef>
              <a:defRPr b="0" i="0" sz="1400" u="none" cap="none" strike="noStrike">
                <a:solidFill>
                  <a:schemeClr val="dk1"/>
                </a:solidFill>
                <a:latin typeface="Calibri"/>
                <a:ea typeface="Calibri"/>
                <a:cs typeface="Calibri"/>
                <a:sym typeface="Calibri"/>
              </a:defRPr>
            </a:lvl6pPr>
            <a:lvl7pPr indent="0" lvl="6" marL="2057400" marR="0" rtl="0" algn="l">
              <a:spcBef>
                <a:spcPts val="0"/>
              </a:spcBef>
              <a:defRPr b="0" i="0" sz="1400" u="none" cap="none" strike="noStrike">
                <a:solidFill>
                  <a:schemeClr val="dk1"/>
                </a:solidFill>
                <a:latin typeface="Calibri"/>
                <a:ea typeface="Calibri"/>
                <a:cs typeface="Calibri"/>
                <a:sym typeface="Calibri"/>
              </a:defRPr>
            </a:lvl7pPr>
            <a:lvl8pPr indent="0" lvl="7" marL="2400300" marR="0" rtl="0" algn="l">
              <a:spcBef>
                <a:spcPts val="0"/>
              </a:spcBef>
              <a:defRPr b="0" i="0" sz="1400" u="none" cap="none" strike="noStrike">
                <a:solidFill>
                  <a:schemeClr val="dk1"/>
                </a:solidFill>
                <a:latin typeface="Calibri"/>
                <a:ea typeface="Calibri"/>
                <a:cs typeface="Calibri"/>
                <a:sym typeface="Calibri"/>
              </a:defRPr>
            </a:lvl8pPr>
            <a:lvl9pPr indent="0" lvl="8" marL="2743200" marR="0" rtl="0" algn="l">
              <a:spcBef>
                <a:spcPts val="0"/>
              </a:spcBef>
              <a:defRPr b="0" i="0" sz="1400" u="none" cap="none" strike="noStrike">
                <a:solidFill>
                  <a:schemeClr val="dk1"/>
                </a:solidFill>
                <a:latin typeface="Calibri"/>
                <a:ea typeface="Calibri"/>
                <a:cs typeface="Calibri"/>
                <a:sym typeface="Calibri"/>
              </a:defRPr>
            </a:lvl9pPr>
          </a:lstStyle>
          <a:p/>
        </p:txBody>
      </p:sp>
      <p:sp>
        <p:nvSpPr>
          <p:cNvPr id="81" name="Shape 81"/>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9" name="Shape 19"/>
        <p:cNvGrpSpPr/>
        <p:nvPr/>
      </p:nvGrpSpPr>
      <p:grpSpPr>
        <a:xfrm>
          <a:off x="0" y="0"/>
          <a:ext cx="0" cy="0"/>
          <a:chOff x="0" y="0"/>
          <a:chExt cx="0" cy="0"/>
        </a:xfrm>
      </p:grpSpPr>
      <p:sp>
        <p:nvSpPr>
          <p:cNvPr id="20" name="Shape 20"/>
          <p:cNvSpPr txBox="1"/>
          <p:nvPr>
            <p:ph type="title"/>
          </p:nvPr>
        </p:nvSpPr>
        <p:spPr>
          <a:xfrm>
            <a:off x="628650" y="398531"/>
            <a:ext cx="7886700" cy="994200"/>
          </a:xfrm>
          <a:prstGeom prst="rect">
            <a:avLst/>
          </a:prstGeom>
          <a:noFill/>
          <a:ln>
            <a:noFill/>
          </a:ln>
        </p:spPr>
        <p:txBody>
          <a:bodyPr anchorCtr="0" anchor="ctr" bIns="68575" lIns="68575" rIns="68575" tIns="68575"/>
          <a:lstStyle>
            <a:lvl1pPr lvl="0" rtl="0" algn="l">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1" name="Shape 21"/>
          <p:cNvSpPr txBox="1"/>
          <p:nvPr>
            <p:ph idx="1" type="body"/>
          </p:nvPr>
        </p:nvSpPr>
        <p:spPr>
          <a:xfrm>
            <a:off x="628650" y="1444032"/>
            <a:ext cx="7886700" cy="3263400"/>
          </a:xfrm>
          <a:prstGeom prst="rect">
            <a:avLst/>
          </a:prstGeom>
          <a:noFill/>
          <a:ln>
            <a:noFill/>
          </a:ln>
        </p:spPr>
        <p:txBody>
          <a:bodyPr anchorCtr="0" anchor="t" bIns="68575" lIns="68575" rIns="68575" tIns="68575"/>
          <a:lstStyle>
            <a:lvl1pPr indent="-38100" lvl="0" marL="177800" rtl="0" algn="l">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indent="-63500" lvl="1" marL="520700" rtl="0" algn="l">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indent="-76200" lvl="2" marL="863600" rtl="0" algn="l">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indent="-88900" lvl="3" marL="12065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indent="-88900" lvl="4" marL="15494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indent="-88900" lvl="5" marL="18923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indent="-88900" lvl="6" marL="22352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indent="-88900" lvl="7" marL="25781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indent="-88900" lvl="8" marL="29210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p:txBody>
      </p:sp>
      <p:sp>
        <p:nvSpPr>
          <p:cNvPr id="22" name="Shape 22"/>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defRPr b="0" i="0" sz="900" u="none" cap="none" strike="noStrike">
                <a:solidFill>
                  <a:srgbClr val="888888"/>
                </a:solidFill>
                <a:latin typeface="Calibri"/>
                <a:ea typeface="Calibri"/>
                <a:cs typeface="Calibri"/>
                <a:sym typeface="Calibri"/>
              </a:defRPr>
            </a:lvl1pPr>
            <a:lvl2pPr indent="0" lvl="1" marL="342900" marR="0" rtl="0" algn="l">
              <a:spcBef>
                <a:spcPts val="0"/>
              </a:spcBef>
              <a:defRPr b="0" i="0" sz="1400" u="none" cap="none" strike="noStrike">
                <a:solidFill>
                  <a:schemeClr val="dk1"/>
                </a:solidFill>
                <a:latin typeface="Calibri"/>
                <a:ea typeface="Calibri"/>
                <a:cs typeface="Calibri"/>
                <a:sym typeface="Calibri"/>
              </a:defRPr>
            </a:lvl2pPr>
            <a:lvl3pPr indent="0" lvl="2" marL="685800" marR="0" rtl="0" algn="l">
              <a:spcBef>
                <a:spcPts val="0"/>
              </a:spcBef>
              <a:defRPr b="0" i="0" sz="1400" u="none" cap="none" strike="noStrike">
                <a:solidFill>
                  <a:schemeClr val="dk1"/>
                </a:solidFill>
                <a:latin typeface="Calibri"/>
                <a:ea typeface="Calibri"/>
                <a:cs typeface="Calibri"/>
                <a:sym typeface="Calibri"/>
              </a:defRPr>
            </a:lvl3pPr>
            <a:lvl4pPr indent="0" lvl="3" marL="1028700" marR="0" rtl="0" algn="l">
              <a:spcBef>
                <a:spcPts val="0"/>
              </a:spcBef>
              <a:defRPr b="0" i="0" sz="1400" u="none" cap="none" strike="noStrike">
                <a:solidFill>
                  <a:schemeClr val="dk1"/>
                </a:solidFill>
                <a:latin typeface="Calibri"/>
                <a:ea typeface="Calibri"/>
                <a:cs typeface="Calibri"/>
                <a:sym typeface="Calibri"/>
              </a:defRPr>
            </a:lvl4pPr>
            <a:lvl5pPr indent="0" lvl="4" marL="1371600" marR="0" rtl="0" algn="l">
              <a:spcBef>
                <a:spcPts val="0"/>
              </a:spcBef>
              <a:defRPr b="0" i="0" sz="1400" u="none" cap="none" strike="noStrike">
                <a:solidFill>
                  <a:schemeClr val="dk1"/>
                </a:solidFill>
                <a:latin typeface="Calibri"/>
                <a:ea typeface="Calibri"/>
                <a:cs typeface="Calibri"/>
                <a:sym typeface="Calibri"/>
              </a:defRPr>
            </a:lvl5pPr>
            <a:lvl6pPr indent="0" lvl="5" marL="1714500" marR="0" rtl="0" algn="l">
              <a:spcBef>
                <a:spcPts val="0"/>
              </a:spcBef>
              <a:defRPr b="0" i="0" sz="1400" u="none" cap="none" strike="noStrike">
                <a:solidFill>
                  <a:schemeClr val="dk1"/>
                </a:solidFill>
                <a:latin typeface="Calibri"/>
                <a:ea typeface="Calibri"/>
                <a:cs typeface="Calibri"/>
                <a:sym typeface="Calibri"/>
              </a:defRPr>
            </a:lvl6pPr>
            <a:lvl7pPr indent="0" lvl="6" marL="2057400" marR="0" rtl="0" algn="l">
              <a:spcBef>
                <a:spcPts val="0"/>
              </a:spcBef>
              <a:defRPr b="0" i="0" sz="1400" u="none" cap="none" strike="noStrike">
                <a:solidFill>
                  <a:schemeClr val="dk1"/>
                </a:solidFill>
                <a:latin typeface="Calibri"/>
                <a:ea typeface="Calibri"/>
                <a:cs typeface="Calibri"/>
                <a:sym typeface="Calibri"/>
              </a:defRPr>
            </a:lvl7pPr>
            <a:lvl8pPr indent="0" lvl="7" marL="2400300" marR="0" rtl="0" algn="l">
              <a:spcBef>
                <a:spcPts val="0"/>
              </a:spcBef>
              <a:defRPr b="0" i="0" sz="1400" u="none" cap="none" strike="noStrike">
                <a:solidFill>
                  <a:schemeClr val="dk1"/>
                </a:solidFill>
                <a:latin typeface="Calibri"/>
                <a:ea typeface="Calibri"/>
                <a:cs typeface="Calibri"/>
                <a:sym typeface="Calibri"/>
              </a:defRPr>
            </a:lvl8pPr>
            <a:lvl9pPr indent="0" lvl="8" marL="2743200" marR="0" rtl="0" algn="l">
              <a:spcBef>
                <a:spcPts val="0"/>
              </a:spcBef>
              <a:defRPr b="0" i="0" sz="1400" u="none" cap="none" strike="noStrike">
                <a:solidFill>
                  <a:schemeClr val="dk1"/>
                </a:solidFill>
                <a:latin typeface="Calibri"/>
                <a:ea typeface="Calibri"/>
                <a:cs typeface="Calibri"/>
                <a:sym typeface="Calibri"/>
              </a:defRPr>
            </a:lvl9pPr>
          </a:lstStyle>
          <a:p/>
        </p:txBody>
      </p:sp>
      <p:sp>
        <p:nvSpPr>
          <p:cNvPr id="23" name="Shape 23"/>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defRPr b="0" i="0" sz="900" u="none" cap="none" strike="noStrike">
                <a:solidFill>
                  <a:srgbClr val="888888"/>
                </a:solidFill>
                <a:latin typeface="Calibri"/>
                <a:ea typeface="Calibri"/>
                <a:cs typeface="Calibri"/>
                <a:sym typeface="Calibri"/>
              </a:defRPr>
            </a:lvl1pPr>
            <a:lvl2pPr indent="0" lvl="1" marL="342900" marR="0" rtl="0" algn="l">
              <a:spcBef>
                <a:spcPts val="0"/>
              </a:spcBef>
              <a:defRPr b="0" i="0" sz="1400" u="none" cap="none" strike="noStrike">
                <a:solidFill>
                  <a:schemeClr val="dk1"/>
                </a:solidFill>
                <a:latin typeface="Calibri"/>
                <a:ea typeface="Calibri"/>
                <a:cs typeface="Calibri"/>
                <a:sym typeface="Calibri"/>
              </a:defRPr>
            </a:lvl2pPr>
            <a:lvl3pPr indent="0" lvl="2" marL="685800" marR="0" rtl="0" algn="l">
              <a:spcBef>
                <a:spcPts val="0"/>
              </a:spcBef>
              <a:defRPr b="0" i="0" sz="1400" u="none" cap="none" strike="noStrike">
                <a:solidFill>
                  <a:schemeClr val="dk1"/>
                </a:solidFill>
                <a:latin typeface="Calibri"/>
                <a:ea typeface="Calibri"/>
                <a:cs typeface="Calibri"/>
                <a:sym typeface="Calibri"/>
              </a:defRPr>
            </a:lvl3pPr>
            <a:lvl4pPr indent="0" lvl="3" marL="1028700" marR="0" rtl="0" algn="l">
              <a:spcBef>
                <a:spcPts val="0"/>
              </a:spcBef>
              <a:defRPr b="0" i="0" sz="1400" u="none" cap="none" strike="noStrike">
                <a:solidFill>
                  <a:schemeClr val="dk1"/>
                </a:solidFill>
                <a:latin typeface="Calibri"/>
                <a:ea typeface="Calibri"/>
                <a:cs typeface="Calibri"/>
                <a:sym typeface="Calibri"/>
              </a:defRPr>
            </a:lvl4pPr>
            <a:lvl5pPr indent="0" lvl="4" marL="1371600" marR="0" rtl="0" algn="l">
              <a:spcBef>
                <a:spcPts val="0"/>
              </a:spcBef>
              <a:defRPr b="0" i="0" sz="1400" u="none" cap="none" strike="noStrike">
                <a:solidFill>
                  <a:schemeClr val="dk1"/>
                </a:solidFill>
                <a:latin typeface="Calibri"/>
                <a:ea typeface="Calibri"/>
                <a:cs typeface="Calibri"/>
                <a:sym typeface="Calibri"/>
              </a:defRPr>
            </a:lvl5pPr>
            <a:lvl6pPr indent="0" lvl="5" marL="1714500" marR="0" rtl="0" algn="l">
              <a:spcBef>
                <a:spcPts val="0"/>
              </a:spcBef>
              <a:defRPr b="0" i="0" sz="1400" u="none" cap="none" strike="noStrike">
                <a:solidFill>
                  <a:schemeClr val="dk1"/>
                </a:solidFill>
                <a:latin typeface="Calibri"/>
                <a:ea typeface="Calibri"/>
                <a:cs typeface="Calibri"/>
                <a:sym typeface="Calibri"/>
              </a:defRPr>
            </a:lvl6pPr>
            <a:lvl7pPr indent="0" lvl="6" marL="2057400" marR="0" rtl="0" algn="l">
              <a:spcBef>
                <a:spcPts val="0"/>
              </a:spcBef>
              <a:defRPr b="0" i="0" sz="1400" u="none" cap="none" strike="noStrike">
                <a:solidFill>
                  <a:schemeClr val="dk1"/>
                </a:solidFill>
                <a:latin typeface="Calibri"/>
                <a:ea typeface="Calibri"/>
                <a:cs typeface="Calibri"/>
                <a:sym typeface="Calibri"/>
              </a:defRPr>
            </a:lvl7pPr>
            <a:lvl8pPr indent="0" lvl="7" marL="2400300" marR="0" rtl="0" algn="l">
              <a:spcBef>
                <a:spcPts val="0"/>
              </a:spcBef>
              <a:defRPr b="0" i="0" sz="1400" u="none" cap="none" strike="noStrike">
                <a:solidFill>
                  <a:schemeClr val="dk1"/>
                </a:solidFill>
                <a:latin typeface="Calibri"/>
                <a:ea typeface="Calibri"/>
                <a:cs typeface="Calibri"/>
                <a:sym typeface="Calibri"/>
              </a:defRPr>
            </a:lvl8pPr>
            <a:lvl9pPr indent="0" lvl="8" marL="2743200" marR="0" rtl="0" algn="l">
              <a:spcBef>
                <a:spcPts val="0"/>
              </a:spcBef>
              <a:defRPr b="0" i="0" sz="1400" u="none" cap="none" strike="noStrike">
                <a:solidFill>
                  <a:schemeClr val="dk1"/>
                </a:solidFill>
                <a:latin typeface="Calibri"/>
                <a:ea typeface="Calibri"/>
                <a:cs typeface="Calibri"/>
                <a:sym typeface="Calibri"/>
              </a:defRPr>
            </a:lvl9pPr>
          </a:lstStyle>
          <a:p/>
        </p:txBody>
      </p:sp>
      <p:sp>
        <p:nvSpPr>
          <p:cNvPr id="24" name="Shape 24"/>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5" name="Shape 25"/>
        <p:cNvGrpSpPr/>
        <p:nvPr/>
      </p:nvGrpSpPr>
      <p:grpSpPr>
        <a:xfrm>
          <a:off x="0" y="0"/>
          <a:ext cx="0" cy="0"/>
          <a:chOff x="0" y="0"/>
          <a:chExt cx="0" cy="0"/>
        </a:xfrm>
      </p:grpSpPr>
      <p:sp>
        <p:nvSpPr>
          <p:cNvPr id="26" name="Shape 26"/>
          <p:cNvSpPr txBox="1"/>
          <p:nvPr>
            <p:ph type="title"/>
          </p:nvPr>
        </p:nvSpPr>
        <p:spPr>
          <a:xfrm>
            <a:off x="623887" y="1282303"/>
            <a:ext cx="7886700" cy="2139600"/>
          </a:xfrm>
          <a:prstGeom prst="rect">
            <a:avLst/>
          </a:prstGeom>
          <a:noFill/>
          <a:ln>
            <a:noFill/>
          </a:ln>
        </p:spPr>
        <p:txBody>
          <a:bodyPr anchorCtr="0" anchor="b" bIns="68575" lIns="68575" rIns="68575" tIns="68575"/>
          <a:lstStyle>
            <a:lvl1pPr lvl="0" rtl="0">
              <a:spcBef>
                <a:spcPts val="0"/>
              </a:spcBef>
              <a:defRPr sz="45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7" name="Shape 27"/>
          <p:cNvSpPr txBox="1"/>
          <p:nvPr>
            <p:ph idx="1" type="body"/>
          </p:nvPr>
        </p:nvSpPr>
        <p:spPr>
          <a:xfrm>
            <a:off x="623887" y="3442097"/>
            <a:ext cx="7886700" cy="1125000"/>
          </a:xfrm>
          <a:prstGeom prst="rect">
            <a:avLst/>
          </a:prstGeom>
          <a:noFill/>
          <a:ln>
            <a:noFill/>
          </a:ln>
        </p:spPr>
        <p:txBody>
          <a:bodyPr anchorCtr="0" anchor="t" bIns="68575" lIns="68575" rIns="68575" tIns="68575"/>
          <a:lstStyle>
            <a:lvl1pPr indent="0" lvl="0" marL="0" rtl="0">
              <a:spcBef>
                <a:spcPts val="0"/>
              </a:spcBef>
              <a:buClr>
                <a:srgbClr val="888888"/>
              </a:buClr>
              <a:buFont typeface="Calibri"/>
              <a:buNone/>
              <a:defRPr sz="1800">
                <a:solidFill>
                  <a:srgbClr val="888888"/>
                </a:solidFill>
              </a:defRPr>
            </a:lvl1pPr>
            <a:lvl2pPr indent="0" lvl="1" marL="342900" rtl="0">
              <a:spcBef>
                <a:spcPts val="0"/>
              </a:spcBef>
              <a:buClr>
                <a:srgbClr val="888888"/>
              </a:buClr>
              <a:buFont typeface="Calibri"/>
              <a:buNone/>
              <a:defRPr sz="1500">
                <a:solidFill>
                  <a:srgbClr val="888888"/>
                </a:solidFill>
              </a:defRPr>
            </a:lvl2pPr>
            <a:lvl3pPr indent="0" lvl="2" marL="685800" rtl="0">
              <a:spcBef>
                <a:spcPts val="0"/>
              </a:spcBef>
              <a:buClr>
                <a:srgbClr val="888888"/>
              </a:buClr>
              <a:buFont typeface="Calibri"/>
              <a:buNone/>
              <a:defRPr sz="1400">
                <a:solidFill>
                  <a:srgbClr val="888888"/>
                </a:solidFill>
              </a:defRPr>
            </a:lvl3pPr>
            <a:lvl4pPr indent="0" lvl="3" marL="1028700" rtl="0">
              <a:spcBef>
                <a:spcPts val="0"/>
              </a:spcBef>
              <a:buClr>
                <a:srgbClr val="888888"/>
              </a:buClr>
              <a:buFont typeface="Calibri"/>
              <a:buNone/>
              <a:defRPr sz="1200">
                <a:solidFill>
                  <a:srgbClr val="888888"/>
                </a:solidFill>
              </a:defRPr>
            </a:lvl4pPr>
            <a:lvl5pPr indent="0" lvl="4" marL="1371600" rtl="0">
              <a:spcBef>
                <a:spcPts val="0"/>
              </a:spcBef>
              <a:buClr>
                <a:srgbClr val="888888"/>
              </a:buClr>
              <a:buFont typeface="Calibri"/>
              <a:buNone/>
              <a:defRPr sz="1200">
                <a:solidFill>
                  <a:srgbClr val="888888"/>
                </a:solidFill>
              </a:defRPr>
            </a:lvl5pPr>
            <a:lvl6pPr indent="0" lvl="5" marL="1714500" rtl="0">
              <a:spcBef>
                <a:spcPts val="0"/>
              </a:spcBef>
              <a:buClr>
                <a:srgbClr val="888888"/>
              </a:buClr>
              <a:buFont typeface="Calibri"/>
              <a:buNone/>
              <a:defRPr sz="1200">
                <a:solidFill>
                  <a:srgbClr val="888888"/>
                </a:solidFill>
              </a:defRPr>
            </a:lvl6pPr>
            <a:lvl7pPr indent="0" lvl="6" marL="2057400" rtl="0">
              <a:spcBef>
                <a:spcPts val="0"/>
              </a:spcBef>
              <a:buClr>
                <a:srgbClr val="888888"/>
              </a:buClr>
              <a:buFont typeface="Calibri"/>
              <a:buNone/>
              <a:defRPr sz="1200">
                <a:solidFill>
                  <a:srgbClr val="888888"/>
                </a:solidFill>
              </a:defRPr>
            </a:lvl7pPr>
            <a:lvl8pPr indent="0" lvl="7" marL="2400300" rtl="0">
              <a:spcBef>
                <a:spcPts val="0"/>
              </a:spcBef>
              <a:buClr>
                <a:srgbClr val="888888"/>
              </a:buClr>
              <a:buFont typeface="Calibri"/>
              <a:buNone/>
              <a:defRPr sz="1200">
                <a:solidFill>
                  <a:srgbClr val="888888"/>
                </a:solidFill>
              </a:defRPr>
            </a:lvl8pPr>
            <a:lvl9pPr indent="0" lvl="8" marL="2743200" rtl="0">
              <a:spcBef>
                <a:spcPts val="0"/>
              </a:spcBef>
              <a:buClr>
                <a:srgbClr val="888888"/>
              </a:buClr>
              <a:buFont typeface="Calibri"/>
              <a:buNone/>
              <a:defRPr sz="1200">
                <a:solidFill>
                  <a:srgbClr val="888888"/>
                </a:solidFill>
              </a:defRPr>
            </a:lvl9pPr>
          </a:lstStyle>
          <a:p/>
        </p:txBody>
      </p:sp>
      <p:sp>
        <p:nvSpPr>
          <p:cNvPr id="28" name="Shape 28"/>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defRPr b="0" i="0" sz="900" u="none" cap="none" strike="noStrike">
                <a:solidFill>
                  <a:srgbClr val="888888"/>
                </a:solidFill>
                <a:latin typeface="Calibri"/>
                <a:ea typeface="Calibri"/>
                <a:cs typeface="Calibri"/>
                <a:sym typeface="Calibri"/>
              </a:defRPr>
            </a:lvl1pPr>
            <a:lvl2pPr indent="0" lvl="1" marL="342900" marR="0" rtl="0" algn="l">
              <a:spcBef>
                <a:spcPts val="0"/>
              </a:spcBef>
              <a:defRPr b="0" i="0" sz="1400" u="none" cap="none" strike="noStrike">
                <a:solidFill>
                  <a:schemeClr val="dk1"/>
                </a:solidFill>
                <a:latin typeface="Calibri"/>
                <a:ea typeface="Calibri"/>
                <a:cs typeface="Calibri"/>
                <a:sym typeface="Calibri"/>
              </a:defRPr>
            </a:lvl2pPr>
            <a:lvl3pPr indent="0" lvl="2" marL="685800" marR="0" rtl="0" algn="l">
              <a:spcBef>
                <a:spcPts val="0"/>
              </a:spcBef>
              <a:defRPr b="0" i="0" sz="1400" u="none" cap="none" strike="noStrike">
                <a:solidFill>
                  <a:schemeClr val="dk1"/>
                </a:solidFill>
                <a:latin typeface="Calibri"/>
                <a:ea typeface="Calibri"/>
                <a:cs typeface="Calibri"/>
                <a:sym typeface="Calibri"/>
              </a:defRPr>
            </a:lvl3pPr>
            <a:lvl4pPr indent="0" lvl="3" marL="1028700" marR="0" rtl="0" algn="l">
              <a:spcBef>
                <a:spcPts val="0"/>
              </a:spcBef>
              <a:defRPr b="0" i="0" sz="1400" u="none" cap="none" strike="noStrike">
                <a:solidFill>
                  <a:schemeClr val="dk1"/>
                </a:solidFill>
                <a:latin typeface="Calibri"/>
                <a:ea typeface="Calibri"/>
                <a:cs typeface="Calibri"/>
                <a:sym typeface="Calibri"/>
              </a:defRPr>
            </a:lvl4pPr>
            <a:lvl5pPr indent="0" lvl="4" marL="1371600" marR="0" rtl="0" algn="l">
              <a:spcBef>
                <a:spcPts val="0"/>
              </a:spcBef>
              <a:defRPr b="0" i="0" sz="1400" u="none" cap="none" strike="noStrike">
                <a:solidFill>
                  <a:schemeClr val="dk1"/>
                </a:solidFill>
                <a:latin typeface="Calibri"/>
                <a:ea typeface="Calibri"/>
                <a:cs typeface="Calibri"/>
                <a:sym typeface="Calibri"/>
              </a:defRPr>
            </a:lvl5pPr>
            <a:lvl6pPr indent="0" lvl="5" marL="1714500" marR="0" rtl="0" algn="l">
              <a:spcBef>
                <a:spcPts val="0"/>
              </a:spcBef>
              <a:defRPr b="0" i="0" sz="1400" u="none" cap="none" strike="noStrike">
                <a:solidFill>
                  <a:schemeClr val="dk1"/>
                </a:solidFill>
                <a:latin typeface="Calibri"/>
                <a:ea typeface="Calibri"/>
                <a:cs typeface="Calibri"/>
                <a:sym typeface="Calibri"/>
              </a:defRPr>
            </a:lvl6pPr>
            <a:lvl7pPr indent="0" lvl="6" marL="2057400" marR="0" rtl="0" algn="l">
              <a:spcBef>
                <a:spcPts val="0"/>
              </a:spcBef>
              <a:defRPr b="0" i="0" sz="1400" u="none" cap="none" strike="noStrike">
                <a:solidFill>
                  <a:schemeClr val="dk1"/>
                </a:solidFill>
                <a:latin typeface="Calibri"/>
                <a:ea typeface="Calibri"/>
                <a:cs typeface="Calibri"/>
                <a:sym typeface="Calibri"/>
              </a:defRPr>
            </a:lvl7pPr>
            <a:lvl8pPr indent="0" lvl="7" marL="2400300" marR="0" rtl="0" algn="l">
              <a:spcBef>
                <a:spcPts val="0"/>
              </a:spcBef>
              <a:defRPr b="0" i="0" sz="1400" u="none" cap="none" strike="noStrike">
                <a:solidFill>
                  <a:schemeClr val="dk1"/>
                </a:solidFill>
                <a:latin typeface="Calibri"/>
                <a:ea typeface="Calibri"/>
                <a:cs typeface="Calibri"/>
                <a:sym typeface="Calibri"/>
              </a:defRPr>
            </a:lvl8pPr>
            <a:lvl9pPr indent="0" lvl="8" marL="2743200" marR="0" rtl="0" algn="l">
              <a:spcBef>
                <a:spcPts val="0"/>
              </a:spcBef>
              <a:defRPr b="0" i="0" sz="1400" u="none" cap="none" strike="noStrike">
                <a:solidFill>
                  <a:schemeClr val="dk1"/>
                </a:solidFill>
                <a:latin typeface="Calibri"/>
                <a:ea typeface="Calibri"/>
                <a:cs typeface="Calibri"/>
                <a:sym typeface="Calibri"/>
              </a:defRPr>
            </a:lvl9pPr>
          </a:lstStyle>
          <a:p/>
        </p:txBody>
      </p:sp>
      <p:sp>
        <p:nvSpPr>
          <p:cNvPr id="29" name="Shape 29"/>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defRPr b="0" i="0" sz="900" u="none" cap="none" strike="noStrike">
                <a:solidFill>
                  <a:srgbClr val="888888"/>
                </a:solidFill>
                <a:latin typeface="Calibri"/>
                <a:ea typeface="Calibri"/>
                <a:cs typeface="Calibri"/>
                <a:sym typeface="Calibri"/>
              </a:defRPr>
            </a:lvl1pPr>
            <a:lvl2pPr indent="0" lvl="1" marL="342900" marR="0" rtl="0" algn="l">
              <a:spcBef>
                <a:spcPts val="0"/>
              </a:spcBef>
              <a:defRPr b="0" i="0" sz="1400" u="none" cap="none" strike="noStrike">
                <a:solidFill>
                  <a:schemeClr val="dk1"/>
                </a:solidFill>
                <a:latin typeface="Calibri"/>
                <a:ea typeface="Calibri"/>
                <a:cs typeface="Calibri"/>
                <a:sym typeface="Calibri"/>
              </a:defRPr>
            </a:lvl2pPr>
            <a:lvl3pPr indent="0" lvl="2" marL="685800" marR="0" rtl="0" algn="l">
              <a:spcBef>
                <a:spcPts val="0"/>
              </a:spcBef>
              <a:defRPr b="0" i="0" sz="1400" u="none" cap="none" strike="noStrike">
                <a:solidFill>
                  <a:schemeClr val="dk1"/>
                </a:solidFill>
                <a:latin typeface="Calibri"/>
                <a:ea typeface="Calibri"/>
                <a:cs typeface="Calibri"/>
                <a:sym typeface="Calibri"/>
              </a:defRPr>
            </a:lvl3pPr>
            <a:lvl4pPr indent="0" lvl="3" marL="1028700" marR="0" rtl="0" algn="l">
              <a:spcBef>
                <a:spcPts val="0"/>
              </a:spcBef>
              <a:defRPr b="0" i="0" sz="1400" u="none" cap="none" strike="noStrike">
                <a:solidFill>
                  <a:schemeClr val="dk1"/>
                </a:solidFill>
                <a:latin typeface="Calibri"/>
                <a:ea typeface="Calibri"/>
                <a:cs typeface="Calibri"/>
                <a:sym typeface="Calibri"/>
              </a:defRPr>
            </a:lvl4pPr>
            <a:lvl5pPr indent="0" lvl="4" marL="1371600" marR="0" rtl="0" algn="l">
              <a:spcBef>
                <a:spcPts val="0"/>
              </a:spcBef>
              <a:defRPr b="0" i="0" sz="1400" u="none" cap="none" strike="noStrike">
                <a:solidFill>
                  <a:schemeClr val="dk1"/>
                </a:solidFill>
                <a:latin typeface="Calibri"/>
                <a:ea typeface="Calibri"/>
                <a:cs typeface="Calibri"/>
                <a:sym typeface="Calibri"/>
              </a:defRPr>
            </a:lvl5pPr>
            <a:lvl6pPr indent="0" lvl="5" marL="1714500" marR="0" rtl="0" algn="l">
              <a:spcBef>
                <a:spcPts val="0"/>
              </a:spcBef>
              <a:defRPr b="0" i="0" sz="1400" u="none" cap="none" strike="noStrike">
                <a:solidFill>
                  <a:schemeClr val="dk1"/>
                </a:solidFill>
                <a:latin typeface="Calibri"/>
                <a:ea typeface="Calibri"/>
                <a:cs typeface="Calibri"/>
                <a:sym typeface="Calibri"/>
              </a:defRPr>
            </a:lvl6pPr>
            <a:lvl7pPr indent="0" lvl="6" marL="2057400" marR="0" rtl="0" algn="l">
              <a:spcBef>
                <a:spcPts val="0"/>
              </a:spcBef>
              <a:defRPr b="0" i="0" sz="1400" u="none" cap="none" strike="noStrike">
                <a:solidFill>
                  <a:schemeClr val="dk1"/>
                </a:solidFill>
                <a:latin typeface="Calibri"/>
                <a:ea typeface="Calibri"/>
                <a:cs typeface="Calibri"/>
                <a:sym typeface="Calibri"/>
              </a:defRPr>
            </a:lvl7pPr>
            <a:lvl8pPr indent="0" lvl="7" marL="2400300" marR="0" rtl="0" algn="l">
              <a:spcBef>
                <a:spcPts val="0"/>
              </a:spcBef>
              <a:defRPr b="0" i="0" sz="1400" u="none" cap="none" strike="noStrike">
                <a:solidFill>
                  <a:schemeClr val="dk1"/>
                </a:solidFill>
                <a:latin typeface="Calibri"/>
                <a:ea typeface="Calibri"/>
                <a:cs typeface="Calibri"/>
                <a:sym typeface="Calibri"/>
              </a:defRPr>
            </a:lvl8pPr>
            <a:lvl9pPr indent="0" lvl="8" marL="2743200" marR="0" rtl="0" algn="l">
              <a:spcBef>
                <a:spcPts val="0"/>
              </a:spcBef>
              <a:defRPr b="0" i="0" sz="1400" u="none" cap="none" strike="noStrike">
                <a:solidFill>
                  <a:schemeClr val="dk1"/>
                </a:solidFill>
                <a:latin typeface="Calibri"/>
                <a:ea typeface="Calibri"/>
                <a:cs typeface="Calibri"/>
                <a:sym typeface="Calibri"/>
              </a:defRPr>
            </a:lvl9pPr>
          </a:lstStyle>
          <a:p/>
        </p:txBody>
      </p:sp>
      <p:sp>
        <p:nvSpPr>
          <p:cNvPr id="30" name="Shape 30"/>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1" name="Shape 31"/>
        <p:cNvGrpSpPr/>
        <p:nvPr/>
      </p:nvGrpSpPr>
      <p:grpSpPr>
        <a:xfrm>
          <a:off x="0" y="0"/>
          <a:ext cx="0" cy="0"/>
          <a:chOff x="0" y="0"/>
          <a:chExt cx="0" cy="0"/>
        </a:xfrm>
      </p:grpSpPr>
      <p:sp>
        <p:nvSpPr>
          <p:cNvPr id="32" name="Shape 32"/>
          <p:cNvSpPr txBox="1"/>
          <p:nvPr>
            <p:ph type="title"/>
          </p:nvPr>
        </p:nvSpPr>
        <p:spPr>
          <a:xfrm>
            <a:off x="628650" y="398531"/>
            <a:ext cx="7886700" cy="994200"/>
          </a:xfrm>
          <a:prstGeom prst="rect">
            <a:avLst/>
          </a:prstGeom>
          <a:noFill/>
          <a:ln>
            <a:noFill/>
          </a:ln>
        </p:spPr>
        <p:txBody>
          <a:bodyPr anchorCtr="0" anchor="ctr" bIns="68575" lIns="68575" rIns="68575" tIns="68575"/>
          <a:lstStyle>
            <a:lvl1pPr lvl="0" rtl="0" algn="l">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3" name="Shape 33"/>
          <p:cNvSpPr txBox="1"/>
          <p:nvPr>
            <p:ph idx="1" type="body"/>
          </p:nvPr>
        </p:nvSpPr>
        <p:spPr>
          <a:xfrm>
            <a:off x="628650" y="1369218"/>
            <a:ext cx="3886200" cy="3263400"/>
          </a:xfrm>
          <a:prstGeom prst="rect">
            <a:avLst/>
          </a:prstGeom>
          <a:noFill/>
          <a:ln>
            <a:noFill/>
          </a:ln>
        </p:spPr>
        <p:txBody>
          <a:bodyPr anchorCtr="0" anchor="t" bIns="68575" lIns="68575" rIns="68575" tIns="68575"/>
          <a:lstStyle>
            <a:lvl1pPr indent="-38100" lvl="0" marL="177800" rtl="0" algn="l">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indent="-63500" lvl="1" marL="520700" rtl="0" algn="l">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indent="-76200" lvl="2" marL="863600" rtl="0" algn="l">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indent="-88900" lvl="3" marL="12065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indent="-88900" lvl="4" marL="15494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indent="-88900" lvl="5" marL="18923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indent="-88900" lvl="6" marL="22352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indent="-88900" lvl="7" marL="25781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indent="-88900" lvl="8" marL="29210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p:txBody>
      </p:sp>
      <p:sp>
        <p:nvSpPr>
          <p:cNvPr id="34" name="Shape 34"/>
          <p:cNvSpPr txBox="1"/>
          <p:nvPr>
            <p:ph idx="2" type="body"/>
          </p:nvPr>
        </p:nvSpPr>
        <p:spPr>
          <a:xfrm>
            <a:off x="4629150" y="1369218"/>
            <a:ext cx="3886200" cy="3263400"/>
          </a:xfrm>
          <a:prstGeom prst="rect">
            <a:avLst/>
          </a:prstGeom>
          <a:noFill/>
          <a:ln>
            <a:noFill/>
          </a:ln>
        </p:spPr>
        <p:txBody>
          <a:bodyPr anchorCtr="0" anchor="t" bIns="68575" lIns="68575" rIns="68575" tIns="68575"/>
          <a:lstStyle>
            <a:lvl1pPr indent="-38100" lvl="0" marL="177800" rtl="0" algn="l">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indent="-63500" lvl="1" marL="520700" rtl="0" algn="l">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indent="-76200" lvl="2" marL="863600" rtl="0" algn="l">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indent="-88900" lvl="3" marL="12065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indent="-88900" lvl="4" marL="15494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indent="-88900" lvl="5" marL="18923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indent="-88900" lvl="6" marL="22352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indent="-88900" lvl="7" marL="25781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indent="-88900" lvl="8" marL="29210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p:txBody>
      </p:sp>
      <p:sp>
        <p:nvSpPr>
          <p:cNvPr id="35" name="Shape 35"/>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defRPr b="0" i="0" sz="900" u="none" cap="none" strike="noStrike">
                <a:solidFill>
                  <a:srgbClr val="888888"/>
                </a:solidFill>
                <a:latin typeface="Calibri"/>
                <a:ea typeface="Calibri"/>
                <a:cs typeface="Calibri"/>
                <a:sym typeface="Calibri"/>
              </a:defRPr>
            </a:lvl1pPr>
            <a:lvl2pPr indent="0" lvl="1" marL="342900" marR="0" rtl="0" algn="l">
              <a:spcBef>
                <a:spcPts val="0"/>
              </a:spcBef>
              <a:defRPr b="0" i="0" sz="1400" u="none" cap="none" strike="noStrike">
                <a:solidFill>
                  <a:schemeClr val="dk1"/>
                </a:solidFill>
                <a:latin typeface="Calibri"/>
                <a:ea typeface="Calibri"/>
                <a:cs typeface="Calibri"/>
                <a:sym typeface="Calibri"/>
              </a:defRPr>
            </a:lvl2pPr>
            <a:lvl3pPr indent="0" lvl="2" marL="685800" marR="0" rtl="0" algn="l">
              <a:spcBef>
                <a:spcPts val="0"/>
              </a:spcBef>
              <a:defRPr b="0" i="0" sz="1400" u="none" cap="none" strike="noStrike">
                <a:solidFill>
                  <a:schemeClr val="dk1"/>
                </a:solidFill>
                <a:latin typeface="Calibri"/>
                <a:ea typeface="Calibri"/>
                <a:cs typeface="Calibri"/>
                <a:sym typeface="Calibri"/>
              </a:defRPr>
            </a:lvl3pPr>
            <a:lvl4pPr indent="0" lvl="3" marL="1028700" marR="0" rtl="0" algn="l">
              <a:spcBef>
                <a:spcPts val="0"/>
              </a:spcBef>
              <a:defRPr b="0" i="0" sz="1400" u="none" cap="none" strike="noStrike">
                <a:solidFill>
                  <a:schemeClr val="dk1"/>
                </a:solidFill>
                <a:latin typeface="Calibri"/>
                <a:ea typeface="Calibri"/>
                <a:cs typeface="Calibri"/>
                <a:sym typeface="Calibri"/>
              </a:defRPr>
            </a:lvl4pPr>
            <a:lvl5pPr indent="0" lvl="4" marL="1371600" marR="0" rtl="0" algn="l">
              <a:spcBef>
                <a:spcPts val="0"/>
              </a:spcBef>
              <a:defRPr b="0" i="0" sz="1400" u="none" cap="none" strike="noStrike">
                <a:solidFill>
                  <a:schemeClr val="dk1"/>
                </a:solidFill>
                <a:latin typeface="Calibri"/>
                <a:ea typeface="Calibri"/>
                <a:cs typeface="Calibri"/>
                <a:sym typeface="Calibri"/>
              </a:defRPr>
            </a:lvl5pPr>
            <a:lvl6pPr indent="0" lvl="5" marL="1714500" marR="0" rtl="0" algn="l">
              <a:spcBef>
                <a:spcPts val="0"/>
              </a:spcBef>
              <a:defRPr b="0" i="0" sz="1400" u="none" cap="none" strike="noStrike">
                <a:solidFill>
                  <a:schemeClr val="dk1"/>
                </a:solidFill>
                <a:latin typeface="Calibri"/>
                <a:ea typeface="Calibri"/>
                <a:cs typeface="Calibri"/>
                <a:sym typeface="Calibri"/>
              </a:defRPr>
            </a:lvl6pPr>
            <a:lvl7pPr indent="0" lvl="6" marL="2057400" marR="0" rtl="0" algn="l">
              <a:spcBef>
                <a:spcPts val="0"/>
              </a:spcBef>
              <a:defRPr b="0" i="0" sz="1400" u="none" cap="none" strike="noStrike">
                <a:solidFill>
                  <a:schemeClr val="dk1"/>
                </a:solidFill>
                <a:latin typeface="Calibri"/>
                <a:ea typeface="Calibri"/>
                <a:cs typeface="Calibri"/>
                <a:sym typeface="Calibri"/>
              </a:defRPr>
            </a:lvl7pPr>
            <a:lvl8pPr indent="0" lvl="7" marL="2400300" marR="0" rtl="0" algn="l">
              <a:spcBef>
                <a:spcPts val="0"/>
              </a:spcBef>
              <a:defRPr b="0" i="0" sz="1400" u="none" cap="none" strike="noStrike">
                <a:solidFill>
                  <a:schemeClr val="dk1"/>
                </a:solidFill>
                <a:latin typeface="Calibri"/>
                <a:ea typeface="Calibri"/>
                <a:cs typeface="Calibri"/>
                <a:sym typeface="Calibri"/>
              </a:defRPr>
            </a:lvl8pPr>
            <a:lvl9pPr indent="0" lvl="8" marL="2743200" marR="0" rtl="0" algn="l">
              <a:spcBef>
                <a:spcPts val="0"/>
              </a:spcBef>
              <a:defRPr b="0" i="0" sz="1400" u="none" cap="none" strike="noStrike">
                <a:solidFill>
                  <a:schemeClr val="dk1"/>
                </a:solidFill>
                <a:latin typeface="Calibri"/>
                <a:ea typeface="Calibri"/>
                <a:cs typeface="Calibri"/>
                <a:sym typeface="Calibri"/>
              </a:defRPr>
            </a:lvl9pPr>
          </a:lstStyle>
          <a:p/>
        </p:txBody>
      </p:sp>
      <p:sp>
        <p:nvSpPr>
          <p:cNvPr id="36" name="Shape 36"/>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defRPr b="0" i="0" sz="900" u="none" cap="none" strike="noStrike">
                <a:solidFill>
                  <a:srgbClr val="888888"/>
                </a:solidFill>
                <a:latin typeface="Calibri"/>
                <a:ea typeface="Calibri"/>
                <a:cs typeface="Calibri"/>
                <a:sym typeface="Calibri"/>
              </a:defRPr>
            </a:lvl1pPr>
            <a:lvl2pPr indent="0" lvl="1" marL="342900" marR="0" rtl="0" algn="l">
              <a:spcBef>
                <a:spcPts val="0"/>
              </a:spcBef>
              <a:defRPr b="0" i="0" sz="1400" u="none" cap="none" strike="noStrike">
                <a:solidFill>
                  <a:schemeClr val="dk1"/>
                </a:solidFill>
                <a:latin typeface="Calibri"/>
                <a:ea typeface="Calibri"/>
                <a:cs typeface="Calibri"/>
                <a:sym typeface="Calibri"/>
              </a:defRPr>
            </a:lvl2pPr>
            <a:lvl3pPr indent="0" lvl="2" marL="685800" marR="0" rtl="0" algn="l">
              <a:spcBef>
                <a:spcPts val="0"/>
              </a:spcBef>
              <a:defRPr b="0" i="0" sz="1400" u="none" cap="none" strike="noStrike">
                <a:solidFill>
                  <a:schemeClr val="dk1"/>
                </a:solidFill>
                <a:latin typeface="Calibri"/>
                <a:ea typeface="Calibri"/>
                <a:cs typeface="Calibri"/>
                <a:sym typeface="Calibri"/>
              </a:defRPr>
            </a:lvl3pPr>
            <a:lvl4pPr indent="0" lvl="3" marL="1028700" marR="0" rtl="0" algn="l">
              <a:spcBef>
                <a:spcPts val="0"/>
              </a:spcBef>
              <a:defRPr b="0" i="0" sz="1400" u="none" cap="none" strike="noStrike">
                <a:solidFill>
                  <a:schemeClr val="dk1"/>
                </a:solidFill>
                <a:latin typeface="Calibri"/>
                <a:ea typeface="Calibri"/>
                <a:cs typeface="Calibri"/>
                <a:sym typeface="Calibri"/>
              </a:defRPr>
            </a:lvl4pPr>
            <a:lvl5pPr indent="0" lvl="4" marL="1371600" marR="0" rtl="0" algn="l">
              <a:spcBef>
                <a:spcPts val="0"/>
              </a:spcBef>
              <a:defRPr b="0" i="0" sz="1400" u="none" cap="none" strike="noStrike">
                <a:solidFill>
                  <a:schemeClr val="dk1"/>
                </a:solidFill>
                <a:latin typeface="Calibri"/>
                <a:ea typeface="Calibri"/>
                <a:cs typeface="Calibri"/>
                <a:sym typeface="Calibri"/>
              </a:defRPr>
            </a:lvl5pPr>
            <a:lvl6pPr indent="0" lvl="5" marL="1714500" marR="0" rtl="0" algn="l">
              <a:spcBef>
                <a:spcPts val="0"/>
              </a:spcBef>
              <a:defRPr b="0" i="0" sz="1400" u="none" cap="none" strike="noStrike">
                <a:solidFill>
                  <a:schemeClr val="dk1"/>
                </a:solidFill>
                <a:latin typeface="Calibri"/>
                <a:ea typeface="Calibri"/>
                <a:cs typeface="Calibri"/>
                <a:sym typeface="Calibri"/>
              </a:defRPr>
            </a:lvl6pPr>
            <a:lvl7pPr indent="0" lvl="6" marL="2057400" marR="0" rtl="0" algn="l">
              <a:spcBef>
                <a:spcPts val="0"/>
              </a:spcBef>
              <a:defRPr b="0" i="0" sz="1400" u="none" cap="none" strike="noStrike">
                <a:solidFill>
                  <a:schemeClr val="dk1"/>
                </a:solidFill>
                <a:latin typeface="Calibri"/>
                <a:ea typeface="Calibri"/>
                <a:cs typeface="Calibri"/>
                <a:sym typeface="Calibri"/>
              </a:defRPr>
            </a:lvl7pPr>
            <a:lvl8pPr indent="0" lvl="7" marL="2400300" marR="0" rtl="0" algn="l">
              <a:spcBef>
                <a:spcPts val="0"/>
              </a:spcBef>
              <a:defRPr b="0" i="0" sz="1400" u="none" cap="none" strike="noStrike">
                <a:solidFill>
                  <a:schemeClr val="dk1"/>
                </a:solidFill>
                <a:latin typeface="Calibri"/>
                <a:ea typeface="Calibri"/>
                <a:cs typeface="Calibri"/>
                <a:sym typeface="Calibri"/>
              </a:defRPr>
            </a:lvl8pPr>
            <a:lvl9pPr indent="0" lvl="8" marL="2743200" marR="0" rtl="0" algn="l">
              <a:spcBef>
                <a:spcPts val="0"/>
              </a:spcBef>
              <a:defRPr b="0" i="0" sz="1400" u="none" cap="none" strike="noStrike">
                <a:solidFill>
                  <a:schemeClr val="dk1"/>
                </a:solidFill>
                <a:latin typeface="Calibri"/>
                <a:ea typeface="Calibri"/>
                <a:cs typeface="Calibri"/>
                <a:sym typeface="Calibri"/>
              </a:defRPr>
            </a:lvl9pPr>
          </a:lstStyle>
          <a:p/>
        </p:txBody>
      </p:sp>
      <p:sp>
        <p:nvSpPr>
          <p:cNvPr id="37" name="Shape 37"/>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38" name="Shape 38"/>
        <p:cNvGrpSpPr/>
        <p:nvPr/>
      </p:nvGrpSpPr>
      <p:grpSpPr>
        <a:xfrm>
          <a:off x="0" y="0"/>
          <a:ext cx="0" cy="0"/>
          <a:chOff x="0" y="0"/>
          <a:chExt cx="0" cy="0"/>
        </a:xfrm>
      </p:grpSpPr>
      <p:sp>
        <p:nvSpPr>
          <p:cNvPr id="39" name="Shape 39"/>
          <p:cNvSpPr txBox="1"/>
          <p:nvPr>
            <p:ph type="title"/>
          </p:nvPr>
        </p:nvSpPr>
        <p:spPr>
          <a:xfrm>
            <a:off x="629840" y="273843"/>
            <a:ext cx="7886700" cy="994200"/>
          </a:xfrm>
          <a:prstGeom prst="rect">
            <a:avLst/>
          </a:prstGeom>
          <a:noFill/>
          <a:ln>
            <a:noFill/>
          </a:ln>
        </p:spPr>
        <p:txBody>
          <a:bodyPr anchorCtr="0" anchor="ctr" bIns="68575" lIns="68575" rIns="68575" tIns="68575"/>
          <a:lstStyle>
            <a:lvl1pPr lvl="0" rtl="0" algn="l">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0" name="Shape 40"/>
          <p:cNvSpPr txBox="1"/>
          <p:nvPr>
            <p:ph idx="1" type="body"/>
          </p:nvPr>
        </p:nvSpPr>
        <p:spPr>
          <a:xfrm>
            <a:off x="629840" y="1260872"/>
            <a:ext cx="3868200" cy="617999"/>
          </a:xfrm>
          <a:prstGeom prst="rect">
            <a:avLst/>
          </a:prstGeom>
          <a:noFill/>
          <a:ln>
            <a:noFill/>
          </a:ln>
        </p:spPr>
        <p:txBody>
          <a:bodyPr anchorCtr="0" anchor="b" bIns="68575" lIns="68575" rIns="68575" tIns="68575"/>
          <a:lstStyle>
            <a:lvl1pPr indent="0" lvl="0" marL="0" rtl="0">
              <a:spcBef>
                <a:spcPts val="0"/>
              </a:spcBef>
              <a:buFont typeface="Calibri"/>
              <a:buNone/>
              <a:defRPr b="1" sz="1800"/>
            </a:lvl1pPr>
            <a:lvl2pPr indent="0" lvl="1" marL="342900" rtl="0">
              <a:spcBef>
                <a:spcPts val="0"/>
              </a:spcBef>
              <a:buFont typeface="Calibri"/>
              <a:buNone/>
              <a:defRPr b="1" sz="1500"/>
            </a:lvl2pPr>
            <a:lvl3pPr indent="0" lvl="2" marL="685800" rtl="0">
              <a:spcBef>
                <a:spcPts val="0"/>
              </a:spcBef>
              <a:buFont typeface="Calibri"/>
              <a:buNone/>
              <a:defRPr b="1" sz="1400"/>
            </a:lvl3pPr>
            <a:lvl4pPr indent="0" lvl="3" marL="1028700" rtl="0">
              <a:spcBef>
                <a:spcPts val="0"/>
              </a:spcBef>
              <a:buFont typeface="Calibri"/>
              <a:buNone/>
              <a:defRPr b="1" sz="1200"/>
            </a:lvl4pPr>
            <a:lvl5pPr indent="0" lvl="4" marL="1371600" rtl="0">
              <a:spcBef>
                <a:spcPts val="0"/>
              </a:spcBef>
              <a:buFont typeface="Calibri"/>
              <a:buNone/>
              <a:defRPr b="1" sz="1200"/>
            </a:lvl5pPr>
            <a:lvl6pPr indent="0" lvl="5" marL="1714500" rtl="0">
              <a:spcBef>
                <a:spcPts val="0"/>
              </a:spcBef>
              <a:buFont typeface="Calibri"/>
              <a:buNone/>
              <a:defRPr b="1" sz="1200"/>
            </a:lvl6pPr>
            <a:lvl7pPr indent="0" lvl="6" marL="2057400" rtl="0">
              <a:spcBef>
                <a:spcPts val="0"/>
              </a:spcBef>
              <a:buFont typeface="Calibri"/>
              <a:buNone/>
              <a:defRPr b="1" sz="1200"/>
            </a:lvl7pPr>
            <a:lvl8pPr indent="0" lvl="7" marL="2400300" rtl="0">
              <a:spcBef>
                <a:spcPts val="0"/>
              </a:spcBef>
              <a:buFont typeface="Calibri"/>
              <a:buNone/>
              <a:defRPr b="1" sz="1200"/>
            </a:lvl8pPr>
            <a:lvl9pPr indent="0" lvl="8" marL="2743200" rtl="0">
              <a:spcBef>
                <a:spcPts val="0"/>
              </a:spcBef>
              <a:buFont typeface="Calibri"/>
              <a:buNone/>
              <a:defRPr b="1" sz="1200"/>
            </a:lvl9pPr>
          </a:lstStyle>
          <a:p/>
        </p:txBody>
      </p:sp>
      <p:sp>
        <p:nvSpPr>
          <p:cNvPr id="41" name="Shape 41"/>
          <p:cNvSpPr txBox="1"/>
          <p:nvPr>
            <p:ph idx="2" type="body"/>
          </p:nvPr>
        </p:nvSpPr>
        <p:spPr>
          <a:xfrm>
            <a:off x="629840" y="1878806"/>
            <a:ext cx="3868200" cy="2763300"/>
          </a:xfrm>
          <a:prstGeom prst="rect">
            <a:avLst/>
          </a:prstGeom>
          <a:noFill/>
          <a:ln>
            <a:noFill/>
          </a:ln>
        </p:spPr>
        <p:txBody>
          <a:bodyPr anchorCtr="0" anchor="t" bIns="68575" lIns="68575" rIns="68575" tIns="68575"/>
          <a:lstStyle>
            <a:lvl1pPr indent="-38100" lvl="0" marL="177800" rtl="0" algn="l">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indent="-63500" lvl="1" marL="520700" rtl="0" algn="l">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indent="-76200" lvl="2" marL="863600" rtl="0" algn="l">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indent="-88900" lvl="3" marL="12065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indent="-88900" lvl="4" marL="15494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indent="-88900" lvl="5" marL="18923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indent="-88900" lvl="6" marL="22352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indent="-88900" lvl="7" marL="25781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indent="-88900" lvl="8" marL="29210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p:txBody>
      </p:sp>
      <p:sp>
        <p:nvSpPr>
          <p:cNvPr id="42" name="Shape 42"/>
          <p:cNvSpPr txBox="1"/>
          <p:nvPr>
            <p:ph idx="3" type="body"/>
          </p:nvPr>
        </p:nvSpPr>
        <p:spPr>
          <a:xfrm>
            <a:off x="4629150" y="1260872"/>
            <a:ext cx="3887400" cy="617999"/>
          </a:xfrm>
          <a:prstGeom prst="rect">
            <a:avLst/>
          </a:prstGeom>
          <a:noFill/>
          <a:ln>
            <a:noFill/>
          </a:ln>
        </p:spPr>
        <p:txBody>
          <a:bodyPr anchorCtr="0" anchor="b" bIns="68575" lIns="68575" rIns="68575" tIns="68575"/>
          <a:lstStyle>
            <a:lvl1pPr indent="0" lvl="0" marL="0" rtl="0">
              <a:spcBef>
                <a:spcPts val="0"/>
              </a:spcBef>
              <a:buFont typeface="Calibri"/>
              <a:buNone/>
              <a:defRPr b="1" sz="1800"/>
            </a:lvl1pPr>
            <a:lvl2pPr indent="0" lvl="1" marL="342900" rtl="0">
              <a:spcBef>
                <a:spcPts val="0"/>
              </a:spcBef>
              <a:buFont typeface="Calibri"/>
              <a:buNone/>
              <a:defRPr b="1" sz="1500"/>
            </a:lvl2pPr>
            <a:lvl3pPr indent="0" lvl="2" marL="685800" rtl="0">
              <a:spcBef>
                <a:spcPts val="0"/>
              </a:spcBef>
              <a:buFont typeface="Calibri"/>
              <a:buNone/>
              <a:defRPr b="1" sz="1400"/>
            </a:lvl3pPr>
            <a:lvl4pPr indent="0" lvl="3" marL="1028700" rtl="0">
              <a:spcBef>
                <a:spcPts val="0"/>
              </a:spcBef>
              <a:buFont typeface="Calibri"/>
              <a:buNone/>
              <a:defRPr b="1" sz="1200"/>
            </a:lvl4pPr>
            <a:lvl5pPr indent="0" lvl="4" marL="1371600" rtl="0">
              <a:spcBef>
                <a:spcPts val="0"/>
              </a:spcBef>
              <a:buFont typeface="Calibri"/>
              <a:buNone/>
              <a:defRPr b="1" sz="1200"/>
            </a:lvl5pPr>
            <a:lvl6pPr indent="0" lvl="5" marL="1714500" rtl="0">
              <a:spcBef>
                <a:spcPts val="0"/>
              </a:spcBef>
              <a:buFont typeface="Calibri"/>
              <a:buNone/>
              <a:defRPr b="1" sz="1200"/>
            </a:lvl6pPr>
            <a:lvl7pPr indent="0" lvl="6" marL="2057400" rtl="0">
              <a:spcBef>
                <a:spcPts val="0"/>
              </a:spcBef>
              <a:buFont typeface="Calibri"/>
              <a:buNone/>
              <a:defRPr b="1" sz="1200"/>
            </a:lvl7pPr>
            <a:lvl8pPr indent="0" lvl="7" marL="2400300" rtl="0">
              <a:spcBef>
                <a:spcPts val="0"/>
              </a:spcBef>
              <a:buFont typeface="Calibri"/>
              <a:buNone/>
              <a:defRPr b="1" sz="1200"/>
            </a:lvl8pPr>
            <a:lvl9pPr indent="0" lvl="8" marL="2743200" rtl="0">
              <a:spcBef>
                <a:spcPts val="0"/>
              </a:spcBef>
              <a:buFont typeface="Calibri"/>
              <a:buNone/>
              <a:defRPr b="1" sz="1200"/>
            </a:lvl9pPr>
          </a:lstStyle>
          <a:p/>
        </p:txBody>
      </p:sp>
      <p:sp>
        <p:nvSpPr>
          <p:cNvPr id="43" name="Shape 43"/>
          <p:cNvSpPr txBox="1"/>
          <p:nvPr>
            <p:ph idx="4" type="body"/>
          </p:nvPr>
        </p:nvSpPr>
        <p:spPr>
          <a:xfrm>
            <a:off x="4629150" y="1878806"/>
            <a:ext cx="3887400" cy="2763300"/>
          </a:xfrm>
          <a:prstGeom prst="rect">
            <a:avLst/>
          </a:prstGeom>
          <a:noFill/>
          <a:ln>
            <a:noFill/>
          </a:ln>
        </p:spPr>
        <p:txBody>
          <a:bodyPr anchorCtr="0" anchor="t" bIns="68575" lIns="68575" rIns="68575" tIns="68575"/>
          <a:lstStyle>
            <a:lvl1pPr indent="-38100" lvl="0" marL="177800" rtl="0" algn="l">
              <a:lnSpc>
                <a:spcPct val="90000"/>
              </a:lnSpc>
              <a:spcBef>
                <a:spcPts val="800"/>
              </a:spcBef>
              <a:buClr>
                <a:schemeClr val="dk1"/>
              </a:buClr>
              <a:buFont typeface="Arial"/>
              <a:buChar char="•"/>
              <a:defRPr sz="2100">
                <a:solidFill>
                  <a:schemeClr val="dk1"/>
                </a:solidFill>
                <a:latin typeface="Calibri"/>
                <a:ea typeface="Calibri"/>
                <a:cs typeface="Calibri"/>
                <a:sym typeface="Calibri"/>
              </a:defRPr>
            </a:lvl1pPr>
            <a:lvl2pPr indent="-63500" lvl="1" marL="520700" rtl="0" algn="l">
              <a:lnSpc>
                <a:spcPct val="90000"/>
              </a:lnSpc>
              <a:spcBef>
                <a:spcPts val="400"/>
              </a:spcBef>
              <a:buClr>
                <a:schemeClr val="dk1"/>
              </a:buClr>
              <a:buFont typeface="Arial"/>
              <a:buChar char="•"/>
              <a:defRPr sz="1800">
                <a:solidFill>
                  <a:schemeClr val="dk1"/>
                </a:solidFill>
                <a:latin typeface="Calibri"/>
                <a:ea typeface="Calibri"/>
                <a:cs typeface="Calibri"/>
                <a:sym typeface="Calibri"/>
              </a:defRPr>
            </a:lvl2pPr>
            <a:lvl3pPr indent="-76200" lvl="2" marL="863600" rtl="0" algn="l">
              <a:lnSpc>
                <a:spcPct val="90000"/>
              </a:lnSpc>
              <a:spcBef>
                <a:spcPts val="400"/>
              </a:spcBef>
              <a:buClr>
                <a:schemeClr val="dk1"/>
              </a:buClr>
              <a:buFont typeface="Arial"/>
              <a:buChar char="•"/>
              <a:defRPr sz="1500">
                <a:solidFill>
                  <a:schemeClr val="dk1"/>
                </a:solidFill>
                <a:latin typeface="Calibri"/>
                <a:ea typeface="Calibri"/>
                <a:cs typeface="Calibri"/>
                <a:sym typeface="Calibri"/>
              </a:defRPr>
            </a:lvl3pPr>
            <a:lvl4pPr indent="-88900" lvl="3" marL="12065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4pPr>
            <a:lvl5pPr indent="-88900" lvl="4" marL="15494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5pPr>
            <a:lvl6pPr indent="-88900" lvl="5" marL="18923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6pPr>
            <a:lvl7pPr indent="-88900" lvl="6" marL="22352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7pPr>
            <a:lvl8pPr indent="-88900" lvl="7" marL="25781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8pPr>
            <a:lvl9pPr indent="-88900" lvl="8" marL="2921000" rtl="0" algn="l">
              <a:lnSpc>
                <a:spcPct val="90000"/>
              </a:lnSpc>
              <a:spcBef>
                <a:spcPts val="400"/>
              </a:spcBef>
              <a:buClr>
                <a:schemeClr val="dk1"/>
              </a:buClr>
              <a:buFont typeface="Arial"/>
              <a:buChar char="•"/>
              <a:defRPr sz="1400">
                <a:solidFill>
                  <a:schemeClr val="dk1"/>
                </a:solidFill>
                <a:latin typeface="Calibri"/>
                <a:ea typeface="Calibri"/>
                <a:cs typeface="Calibri"/>
                <a:sym typeface="Calibri"/>
              </a:defRPr>
            </a:lvl9pPr>
          </a:lstStyle>
          <a:p/>
        </p:txBody>
      </p:sp>
      <p:sp>
        <p:nvSpPr>
          <p:cNvPr id="44" name="Shape 44"/>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defRPr b="0" i="0" sz="900" u="none" cap="none" strike="noStrike">
                <a:solidFill>
                  <a:srgbClr val="888888"/>
                </a:solidFill>
                <a:latin typeface="Calibri"/>
                <a:ea typeface="Calibri"/>
                <a:cs typeface="Calibri"/>
                <a:sym typeface="Calibri"/>
              </a:defRPr>
            </a:lvl1pPr>
            <a:lvl2pPr indent="0" lvl="1" marL="342900" marR="0" rtl="0" algn="l">
              <a:spcBef>
                <a:spcPts val="0"/>
              </a:spcBef>
              <a:defRPr b="0" i="0" sz="1400" u="none" cap="none" strike="noStrike">
                <a:solidFill>
                  <a:schemeClr val="dk1"/>
                </a:solidFill>
                <a:latin typeface="Calibri"/>
                <a:ea typeface="Calibri"/>
                <a:cs typeface="Calibri"/>
                <a:sym typeface="Calibri"/>
              </a:defRPr>
            </a:lvl2pPr>
            <a:lvl3pPr indent="0" lvl="2" marL="685800" marR="0" rtl="0" algn="l">
              <a:spcBef>
                <a:spcPts val="0"/>
              </a:spcBef>
              <a:defRPr b="0" i="0" sz="1400" u="none" cap="none" strike="noStrike">
                <a:solidFill>
                  <a:schemeClr val="dk1"/>
                </a:solidFill>
                <a:latin typeface="Calibri"/>
                <a:ea typeface="Calibri"/>
                <a:cs typeface="Calibri"/>
                <a:sym typeface="Calibri"/>
              </a:defRPr>
            </a:lvl3pPr>
            <a:lvl4pPr indent="0" lvl="3" marL="1028700" marR="0" rtl="0" algn="l">
              <a:spcBef>
                <a:spcPts val="0"/>
              </a:spcBef>
              <a:defRPr b="0" i="0" sz="1400" u="none" cap="none" strike="noStrike">
                <a:solidFill>
                  <a:schemeClr val="dk1"/>
                </a:solidFill>
                <a:latin typeface="Calibri"/>
                <a:ea typeface="Calibri"/>
                <a:cs typeface="Calibri"/>
                <a:sym typeface="Calibri"/>
              </a:defRPr>
            </a:lvl4pPr>
            <a:lvl5pPr indent="0" lvl="4" marL="1371600" marR="0" rtl="0" algn="l">
              <a:spcBef>
                <a:spcPts val="0"/>
              </a:spcBef>
              <a:defRPr b="0" i="0" sz="1400" u="none" cap="none" strike="noStrike">
                <a:solidFill>
                  <a:schemeClr val="dk1"/>
                </a:solidFill>
                <a:latin typeface="Calibri"/>
                <a:ea typeface="Calibri"/>
                <a:cs typeface="Calibri"/>
                <a:sym typeface="Calibri"/>
              </a:defRPr>
            </a:lvl5pPr>
            <a:lvl6pPr indent="0" lvl="5" marL="1714500" marR="0" rtl="0" algn="l">
              <a:spcBef>
                <a:spcPts val="0"/>
              </a:spcBef>
              <a:defRPr b="0" i="0" sz="1400" u="none" cap="none" strike="noStrike">
                <a:solidFill>
                  <a:schemeClr val="dk1"/>
                </a:solidFill>
                <a:latin typeface="Calibri"/>
                <a:ea typeface="Calibri"/>
                <a:cs typeface="Calibri"/>
                <a:sym typeface="Calibri"/>
              </a:defRPr>
            </a:lvl6pPr>
            <a:lvl7pPr indent="0" lvl="6" marL="2057400" marR="0" rtl="0" algn="l">
              <a:spcBef>
                <a:spcPts val="0"/>
              </a:spcBef>
              <a:defRPr b="0" i="0" sz="1400" u="none" cap="none" strike="noStrike">
                <a:solidFill>
                  <a:schemeClr val="dk1"/>
                </a:solidFill>
                <a:latin typeface="Calibri"/>
                <a:ea typeface="Calibri"/>
                <a:cs typeface="Calibri"/>
                <a:sym typeface="Calibri"/>
              </a:defRPr>
            </a:lvl7pPr>
            <a:lvl8pPr indent="0" lvl="7" marL="2400300" marR="0" rtl="0" algn="l">
              <a:spcBef>
                <a:spcPts val="0"/>
              </a:spcBef>
              <a:defRPr b="0" i="0" sz="1400" u="none" cap="none" strike="noStrike">
                <a:solidFill>
                  <a:schemeClr val="dk1"/>
                </a:solidFill>
                <a:latin typeface="Calibri"/>
                <a:ea typeface="Calibri"/>
                <a:cs typeface="Calibri"/>
                <a:sym typeface="Calibri"/>
              </a:defRPr>
            </a:lvl8pPr>
            <a:lvl9pPr indent="0" lvl="8" marL="2743200" marR="0" rtl="0" algn="l">
              <a:spcBef>
                <a:spcPts val="0"/>
              </a:spcBef>
              <a:defRPr b="0" i="0" sz="1400" u="none" cap="none" strike="noStrike">
                <a:solidFill>
                  <a:schemeClr val="dk1"/>
                </a:solidFill>
                <a:latin typeface="Calibri"/>
                <a:ea typeface="Calibri"/>
                <a:cs typeface="Calibri"/>
                <a:sym typeface="Calibri"/>
              </a:defRPr>
            </a:lvl9pPr>
          </a:lstStyle>
          <a:p/>
        </p:txBody>
      </p:sp>
      <p:sp>
        <p:nvSpPr>
          <p:cNvPr id="45" name="Shape 45"/>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defRPr b="0" i="0" sz="900" u="none" cap="none" strike="noStrike">
                <a:solidFill>
                  <a:srgbClr val="888888"/>
                </a:solidFill>
                <a:latin typeface="Calibri"/>
                <a:ea typeface="Calibri"/>
                <a:cs typeface="Calibri"/>
                <a:sym typeface="Calibri"/>
              </a:defRPr>
            </a:lvl1pPr>
            <a:lvl2pPr indent="0" lvl="1" marL="342900" marR="0" rtl="0" algn="l">
              <a:spcBef>
                <a:spcPts val="0"/>
              </a:spcBef>
              <a:defRPr b="0" i="0" sz="1400" u="none" cap="none" strike="noStrike">
                <a:solidFill>
                  <a:schemeClr val="dk1"/>
                </a:solidFill>
                <a:latin typeface="Calibri"/>
                <a:ea typeface="Calibri"/>
                <a:cs typeface="Calibri"/>
                <a:sym typeface="Calibri"/>
              </a:defRPr>
            </a:lvl2pPr>
            <a:lvl3pPr indent="0" lvl="2" marL="685800" marR="0" rtl="0" algn="l">
              <a:spcBef>
                <a:spcPts val="0"/>
              </a:spcBef>
              <a:defRPr b="0" i="0" sz="1400" u="none" cap="none" strike="noStrike">
                <a:solidFill>
                  <a:schemeClr val="dk1"/>
                </a:solidFill>
                <a:latin typeface="Calibri"/>
                <a:ea typeface="Calibri"/>
                <a:cs typeface="Calibri"/>
                <a:sym typeface="Calibri"/>
              </a:defRPr>
            </a:lvl3pPr>
            <a:lvl4pPr indent="0" lvl="3" marL="1028700" marR="0" rtl="0" algn="l">
              <a:spcBef>
                <a:spcPts val="0"/>
              </a:spcBef>
              <a:defRPr b="0" i="0" sz="1400" u="none" cap="none" strike="noStrike">
                <a:solidFill>
                  <a:schemeClr val="dk1"/>
                </a:solidFill>
                <a:latin typeface="Calibri"/>
                <a:ea typeface="Calibri"/>
                <a:cs typeface="Calibri"/>
                <a:sym typeface="Calibri"/>
              </a:defRPr>
            </a:lvl4pPr>
            <a:lvl5pPr indent="0" lvl="4" marL="1371600" marR="0" rtl="0" algn="l">
              <a:spcBef>
                <a:spcPts val="0"/>
              </a:spcBef>
              <a:defRPr b="0" i="0" sz="1400" u="none" cap="none" strike="noStrike">
                <a:solidFill>
                  <a:schemeClr val="dk1"/>
                </a:solidFill>
                <a:latin typeface="Calibri"/>
                <a:ea typeface="Calibri"/>
                <a:cs typeface="Calibri"/>
                <a:sym typeface="Calibri"/>
              </a:defRPr>
            </a:lvl5pPr>
            <a:lvl6pPr indent="0" lvl="5" marL="1714500" marR="0" rtl="0" algn="l">
              <a:spcBef>
                <a:spcPts val="0"/>
              </a:spcBef>
              <a:defRPr b="0" i="0" sz="1400" u="none" cap="none" strike="noStrike">
                <a:solidFill>
                  <a:schemeClr val="dk1"/>
                </a:solidFill>
                <a:latin typeface="Calibri"/>
                <a:ea typeface="Calibri"/>
                <a:cs typeface="Calibri"/>
                <a:sym typeface="Calibri"/>
              </a:defRPr>
            </a:lvl6pPr>
            <a:lvl7pPr indent="0" lvl="6" marL="2057400" marR="0" rtl="0" algn="l">
              <a:spcBef>
                <a:spcPts val="0"/>
              </a:spcBef>
              <a:defRPr b="0" i="0" sz="1400" u="none" cap="none" strike="noStrike">
                <a:solidFill>
                  <a:schemeClr val="dk1"/>
                </a:solidFill>
                <a:latin typeface="Calibri"/>
                <a:ea typeface="Calibri"/>
                <a:cs typeface="Calibri"/>
                <a:sym typeface="Calibri"/>
              </a:defRPr>
            </a:lvl7pPr>
            <a:lvl8pPr indent="0" lvl="7" marL="2400300" marR="0" rtl="0" algn="l">
              <a:spcBef>
                <a:spcPts val="0"/>
              </a:spcBef>
              <a:defRPr b="0" i="0" sz="1400" u="none" cap="none" strike="noStrike">
                <a:solidFill>
                  <a:schemeClr val="dk1"/>
                </a:solidFill>
                <a:latin typeface="Calibri"/>
                <a:ea typeface="Calibri"/>
                <a:cs typeface="Calibri"/>
                <a:sym typeface="Calibri"/>
              </a:defRPr>
            </a:lvl8pPr>
            <a:lvl9pPr indent="0" lvl="8" marL="2743200" marR="0" rtl="0" algn="l">
              <a:spcBef>
                <a:spcPts val="0"/>
              </a:spcBef>
              <a:defRPr b="0" i="0" sz="1400" u="none" cap="none" strike="noStrike">
                <a:solidFill>
                  <a:schemeClr val="dk1"/>
                </a:solidFill>
                <a:latin typeface="Calibri"/>
                <a:ea typeface="Calibri"/>
                <a:cs typeface="Calibri"/>
                <a:sym typeface="Calibri"/>
              </a:defRPr>
            </a:lvl9pPr>
          </a:lstStyle>
          <a:p/>
        </p:txBody>
      </p:sp>
      <p:sp>
        <p:nvSpPr>
          <p:cNvPr id="46" name="Shape 46"/>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7" name="Shape 47"/>
        <p:cNvGrpSpPr/>
        <p:nvPr/>
      </p:nvGrpSpPr>
      <p:grpSpPr>
        <a:xfrm>
          <a:off x="0" y="0"/>
          <a:ext cx="0" cy="0"/>
          <a:chOff x="0" y="0"/>
          <a:chExt cx="0" cy="0"/>
        </a:xfrm>
      </p:grpSpPr>
      <p:sp>
        <p:nvSpPr>
          <p:cNvPr id="48" name="Shape 48"/>
          <p:cNvSpPr txBox="1"/>
          <p:nvPr>
            <p:ph type="title"/>
          </p:nvPr>
        </p:nvSpPr>
        <p:spPr>
          <a:xfrm>
            <a:off x="628650" y="398531"/>
            <a:ext cx="7886700" cy="994200"/>
          </a:xfrm>
          <a:prstGeom prst="rect">
            <a:avLst/>
          </a:prstGeom>
          <a:noFill/>
          <a:ln>
            <a:noFill/>
          </a:ln>
        </p:spPr>
        <p:txBody>
          <a:bodyPr anchorCtr="0" anchor="ctr" bIns="68575" lIns="68575" rIns="68575" tIns="68575"/>
          <a:lstStyle>
            <a:lvl1pPr lvl="0" rtl="0" algn="l">
              <a:lnSpc>
                <a:spcPct val="90000"/>
              </a:lnSpc>
              <a:spcBef>
                <a:spcPts val="0"/>
              </a:spcBef>
              <a:buClr>
                <a:schemeClr val="dk1"/>
              </a:buClr>
              <a:buFont typeface="Calibri"/>
              <a:buNone/>
              <a:defRPr sz="33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9" name="Shape 49"/>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defRPr b="0" i="0" sz="900" u="none" cap="none" strike="noStrike">
                <a:solidFill>
                  <a:srgbClr val="888888"/>
                </a:solidFill>
                <a:latin typeface="Calibri"/>
                <a:ea typeface="Calibri"/>
                <a:cs typeface="Calibri"/>
                <a:sym typeface="Calibri"/>
              </a:defRPr>
            </a:lvl1pPr>
            <a:lvl2pPr indent="0" lvl="1" marL="342900" marR="0" rtl="0" algn="l">
              <a:spcBef>
                <a:spcPts val="0"/>
              </a:spcBef>
              <a:defRPr b="0" i="0" sz="1400" u="none" cap="none" strike="noStrike">
                <a:solidFill>
                  <a:schemeClr val="dk1"/>
                </a:solidFill>
                <a:latin typeface="Calibri"/>
                <a:ea typeface="Calibri"/>
                <a:cs typeface="Calibri"/>
                <a:sym typeface="Calibri"/>
              </a:defRPr>
            </a:lvl2pPr>
            <a:lvl3pPr indent="0" lvl="2" marL="685800" marR="0" rtl="0" algn="l">
              <a:spcBef>
                <a:spcPts val="0"/>
              </a:spcBef>
              <a:defRPr b="0" i="0" sz="1400" u="none" cap="none" strike="noStrike">
                <a:solidFill>
                  <a:schemeClr val="dk1"/>
                </a:solidFill>
                <a:latin typeface="Calibri"/>
                <a:ea typeface="Calibri"/>
                <a:cs typeface="Calibri"/>
                <a:sym typeface="Calibri"/>
              </a:defRPr>
            </a:lvl3pPr>
            <a:lvl4pPr indent="0" lvl="3" marL="1028700" marR="0" rtl="0" algn="l">
              <a:spcBef>
                <a:spcPts val="0"/>
              </a:spcBef>
              <a:defRPr b="0" i="0" sz="1400" u="none" cap="none" strike="noStrike">
                <a:solidFill>
                  <a:schemeClr val="dk1"/>
                </a:solidFill>
                <a:latin typeface="Calibri"/>
                <a:ea typeface="Calibri"/>
                <a:cs typeface="Calibri"/>
                <a:sym typeface="Calibri"/>
              </a:defRPr>
            </a:lvl4pPr>
            <a:lvl5pPr indent="0" lvl="4" marL="1371600" marR="0" rtl="0" algn="l">
              <a:spcBef>
                <a:spcPts val="0"/>
              </a:spcBef>
              <a:defRPr b="0" i="0" sz="1400" u="none" cap="none" strike="noStrike">
                <a:solidFill>
                  <a:schemeClr val="dk1"/>
                </a:solidFill>
                <a:latin typeface="Calibri"/>
                <a:ea typeface="Calibri"/>
                <a:cs typeface="Calibri"/>
                <a:sym typeface="Calibri"/>
              </a:defRPr>
            </a:lvl5pPr>
            <a:lvl6pPr indent="0" lvl="5" marL="1714500" marR="0" rtl="0" algn="l">
              <a:spcBef>
                <a:spcPts val="0"/>
              </a:spcBef>
              <a:defRPr b="0" i="0" sz="1400" u="none" cap="none" strike="noStrike">
                <a:solidFill>
                  <a:schemeClr val="dk1"/>
                </a:solidFill>
                <a:latin typeface="Calibri"/>
                <a:ea typeface="Calibri"/>
                <a:cs typeface="Calibri"/>
                <a:sym typeface="Calibri"/>
              </a:defRPr>
            </a:lvl6pPr>
            <a:lvl7pPr indent="0" lvl="6" marL="2057400" marR="0" rtl="0" algn="l">
              <a:spcBef>
                <a:spcPts val="0"/>
              </a:spcBef>
              <a:defRPr b="0" i="0" sz="1400" u="none" cap="none" strike="noStrike">
                <a:solidFill>
                  <a:schemeClr val="dk1"/>
                </a:solidFill>
                <a:latin typeface="Calibri"/>
                <a:ea typeface="Calibri"/>
                <a:cs typeface="Calibri"/>
                <a:sym typeface="Calibri"/>
              </a:defRPr>
            </a:lvl7pPr>
            <a:lvl8pPr indent="0" lvl="7" marL="2400300" marR="0" rtl="0" algn="l">
              <a:spcBef>
                <a:spcPts val="0"/>
              </a:spcBef>
              <a:defRPr b="0" i="0" sz="1400" u="none" cap="none" strike="noStrike">
                <a:solidFill>
                  <a:schemeClr val="dk1"/>
                </a:solidFill>
                <a:latin typeface="Calibri"/>
                <a:ea typeface="Calibri"/>
                <a:cs typeface="Calibri"/>
                <a:sym typeface="Calibri"/>
              </a:defRPr>
            </a:lvl8pPr>
            <a:lvl9pPr indent="0" lvl="8" marL="2743200" marR="0" rtl="0" algn="l">
              <a:spcBef>
                <a:spcPts val="0"/>
              </a:spcBef>
              <a:defRPr b="0" i="0" sz="1400" u="none" cap="none" strike="noStrike">
                <a:solidFill>
                  <a:schemeClr val="dk1"/>
                </a:solidFill>
                <a:latin typeface="Calibri"/>
                <a:ea typeface="Calibri"/>
                <a:cs typeface="Calibri"/>
                <a:sym typeface="Calibri"/>
              </a:defRPr>
            </a:lvl9pPr>
          </a:lstStyle>
          <a:p/>
        </p:txBody>
      </p:sp>
      <p:sp>
        <p:nvSpPr>
          <p:cNvPr id="50" name="Shape 50"/>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defRPr b="0" i="0" sz="900" u="none" cap="none" strike="noStrike">
                <a:solidFill>
                  <a:srgbClr val="888888"/>
                </a:solidFill>
                <a:latin typeface="Calibri"/>
                <a:ea typeface="Calibri"/>
                <a:cs typeface="Calibri"/>
                <a:sym typeface="Calibri"/>
              </a:defRPr>
            </a:lvl1pPr>
            <a:lvl2pPr indent="0" lvl="1" marL="342900" marR="0" rtl="0" algn="l">
              <a:spcBef>
                <a:spcPts val="0"/>
              </a:spcBef>
              <a:defRPr b="0" i="0" sz="1400" u="none" cap="none" strike="noStrike">
                <a:solidFill>
                  <a:schemeClr val="dk1"/>
                </a:solidFill>
                <a:latin typeface="Calibri"/>
                <a:ea typeface="Calibri"/>
                <a:cs typeface="Calibri"/>
                <a:sym typeface="Calibri"/>
              </a:defRPr>
            </a:lvl2pPr>
            <a:lvl3pPr indent="0" lvl="2" marL="685800" marR="0" rtl="0" algn="l">
              <a:spcBef>
                <a:spcPts val="0"/>
              </a:spcBef>
              <a:defRPr b="0" i="0" sz="1400" u="none" cap="none" strike="noStrike">
                <a:solidFill>
                  <a:schemeClr val="dk1"/>
                </a:solidFill>
                <a:latin typeface="Calibri"/>
                <a:ea typeface="Calibri"/>
                <a:cs typeface="Calibri"/>
                <a:sym typeface="Calibri"/>
              </a:defRPr>
            </a:lvl3pPr>
            <a:lvl4pPr indent="0" lvl="3" marL="1028700" marR="0" rtl="0" algn="l">
              <a:spcBef>
                <a:spcPts val="0"/>
              </a:spcBef>
              <a:defRPr b="0" i="0" sz="1400" u="none" cap="none" strike="noStrike">
                <a:solidFill>
                  <a:schemeClr val="dk1"/>
                </a:solidFill>
                <a:latin typeface="Calibri"/>
                <a:ea typeface="Calibri"/>
                <a:cs typeface="Calibri"/>
                <a:sym typeface="Calibri"/>
              </a:defRPr>
            </a:lvl4pPr>
            <a:lvl5pPr indent="0" lvl="4" marL="1371600" marR="0" rtl="0" algn="l">
              <a:spcBef>
                <a:spcPts val="0"/>
              </a:spcBef>
              <a:defRPr b="0" i="0" sz="1400" u="none" cap="none" strike="noStrike">
                <a:solidFill>
                  <a:schemeClr val="dk1"/>
                </a:solidFill>
                <a:latin typeface="Calibri"/>
                <a:ea typeface="Calibri"/>
                <a:cs typeface="Calibri"/>
                <a:sym typeface="Calibri"/>
              </a:defRPr>
            </a:lvl5pPr>
            <a:lvl6pPr indent="0" lvl="5" marL="1714500" marR="0" rtl="0" algn="l">
              <a:spcBef>
                <a:spcPts val="0"/>
              </a:spcBef>
              <a:defRPr b="0" i="0" sz="1400" u="none" cap="none" strike="noStrike">
                <a:solidFill>
                  <a:schemeClr val="dk1"/>
                </a:solidFill>
                <a:latin typeface="Calibri"/>
                <a:ea typeface="Calibri"/>
                <a:cs typeface="Calibri"/>
                <a:sym typeface="Calibri"/>
              </a:defRPr>
            </a:lvl6pPr>
            <a:lvl7pPr indent="0" lvl="6" marL="2057400" marR="0" rtl="0" algn="l">
              <a:spcBef>
                <a:spcPts val="0"/>
              </a:spcBef>
              <a:defRPr b="0" i="0" sz="1400" u="none" cap="none" strike="noStrike">
                <a:solidFill>
                  <a:schemeClr val="dk1"/>
                </a:solidFill>
                <a:latin typeface="Calibri"/>
                <a:ea typeface="Calibri"/>
                <a:cs typeface="Calibri"/>
                <a:sym typeface="Calibri"/>
              </a:defRPr>
            </a:lvl7pPr>
            <a:lvl8pPr indent="0" lvl="7" marL="2400300" marR="0" rtl="0" algn="l">
              <a:spcBef>
                <a:spcPts val="0"/>
              </a:spcBef>
              <a:defRPr b="0" i="0" sz="1400" u="none" cap="none" strike="noStrike">
                <a:solidFill>
                  <a:schemeClr val="dk1"/>
                </a:solidFill>
                <a:latin typeface="Calibri"/>
                <a:ea typeface="Calibri"/>
                <a:cs typeface="Calibri"/>
                <a:sym typeface="Calibri"/>
              </a:defRPr>
            </a:lvl8pPr>
            <a:lvl9pPr indent="0" lvl="8" marL="2743200" marR="0" rtl="0" algn="l">
              <a:spcBef>
                <a:spcPts val="0"/>
              </a:spcBef>
              <a:defRPr b="0" i="0" sz="1400" u="none" cap="none" strike="noStrike">
                <a:solidFill>
                  <a:schemeClr val="dk1"/>
                </a:solidFill>
                <a:latin typeface="Calibri"/>
                <a:ea typeface="Calibri"/>
                <a:cs typeface="Calibri"/>
                <a:sym typeface="Calibri"/>
              </a:defRPr>
            </a:lvl9pPr>
          </a:lstStyle>
          <a:p/>
        </p:txBody>
      </p:sp>
      <p:sp>
        <p:nvSpPr>
          <p:cNvPr id="51" name="Shape 51"/>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2" name="Shape 52"/>
        <p:cNvGrpSpPr/>
        <p:nvPr/>
      </p:nvGrpSpPr>
      <p:grpSpPr>
        <a:xfrm>
          <a:off x="0" y="0"/>
          <a:ext cx="0" cy="0"/>
          <a:chOff x="0" y="0"/>
          <a:chExt cx="0" cy="0"/>
        </a:xfrm>
      </p:grpSpPr>
      <p:sp>
        <p:nvSpPr>
          <p:cNvPr id="53" name="Shape 53"/>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defRPr b="0" i="0" sz="900" u="none" cap="none" strike="noStrike">
                <a:solidFill>
                  <a:srgbClr val="888888"/>
                </a:solidFill>
                <a:latin typeface="Calibri"/>
                <a:ea typeface="Calibri"/>
                <a:cs typeface="Calibri"/>
                <a:sym typeface="Calibri"/>
              </a:defRPr>
            </a:lvl1pPr>
            <a:lvl2pPr indent="0" lvl="1" marL="342900" marR="0" rtl="0" algn="l">
              <a:spcBef>
                <a:spcPts val="0"/>
              </a:spcBef>
              <a:defRPr b="0" i="0" sz="1400" u="none" cap="none" strike="noStrike">
                <a:solidFill>
                  <a:schemeClr val="dk1"/>
                </a:solidFill>
                <a:latin typeface="Calibri"/>
                <a:ea typeface="Calibri"/>
                <a:cs typeface="Calibri"/>
                <a:sym typeface="Calibri"/>
              </a:defRPr>
            </a:lvl2pPr>
            <a:lvl3pPr indent="0" lvl="2" marL="685800" marR="0" rtl="0" algn="l">
              <a:spcBef>
                <a:spcPts val="0"/>
              </a:spcBef>
              <a:defRPr b="0" i="0" sz="1400" u="none" cap="none" strike="noStrike">
                <a:solidFill>
                  <a:schemeClr val="dk1"/>
                </a:solidFill>
                <a:latin typeface="Calibri"/>
                <a:ea typeface="Calibri"/>
                <a:cs typeface="Calibri"/>
                <a:sym typeface="Calibri"/>
              </a:defRPr>
            </a:lvl3pPr>
            <a:lvl4pPr indent="0" lvl="3" marL="1028700" marR="0" rtl="0" algn="l">
              <a:spcBef>
                <a:spcPts val="0"/>
              </a:spcBef>
              <a:defRPr b="0" i="0" sz="1400" u="none" cap="none" strike="noStrike">
                <a:solidFill>
                  <a:schemeClr val="dk1"/>
                </a:solidFill>
                <a:latin typeface="Calibri"/>
                <a:ea typeface="Calibri"/>
                <a:cs typeface="Calibri"/>
                <a:sym typeface="Calibri"/>
              </a:defRPr>
            </a:lvl4pPr>
            <a:lvl5pPr indent="0" lvl="4" marL="1371600" marR="0" rtl="0" algn="l">
              <a:spcBef>
                <a:spcPts val="0"/>
              </a:spcBef>
              <a:defRPr b="0" i="0" sz="1400" u="none" cap="none" strike="noStrike">
                <a:solidFill>
                  <a:schemeClr val="dk1"/>
                </a:solidFill>
                <a:latin typeface="Calibri"/>
                <a:ea typeface="Calibri"/>
                <a:cs typeface="Calibri"/>
                <a:sym typeface="Calibri"/>
              </a:defRPr>
            </a:lvl5pPr>
            <a:lvl6pPr indent="0" lvl="5" marL="1714500" marR="0" rtl="0" algn="l">
              <a:spcBef>
                <a:spcPts val="0"/>
              </a:spcBef>
              <a:defRPr b="0" i="0" sz="1400" u="none" cap="none" strike="noStrike">
                <a:solidFill>
                  <a:schemeClr val="dk1"/>
                </a:solidFill>
                <a:latin typeface="Calibri"/>
                <a:ea typeface="Calibri"/>
                <a:cs typeface="Calibri"/>
                <a:sym typeface="Calibri"/>
              </a:defRPr>
            </a:lvl6pPr>
            <a:lvl7pPr indent="0" lvl="6" marL="2057400" marR="0" rtl="0" algn="l">
              <a:spcBef>
                <a:spcPts val="0"/>
              </a:spcBef>
              <a:defRPr b="0" i="0" sz="1400" u="none" cap="none" strike="noStrike">
                <a:solidFill>
                  <a:schemeClr val="dk1"/>
                </a:solidFill>
                <a:latin typeface="Calibri"/>
                <a:ea typeface="Calibri"/>
                <a:cs typeface="Calibri"/>
                <a:sym typeface="Calibri"/>
              </a:defRPr>
            </a:lvl7pPr>
            <a:lvl8pPr indent="0" lvl="7" marL="2400300" marR="0" rtl="0" algn="l">
              <a:spcBef>
                <a:spcPts val="0"/>
              </a:spcBef>
              <a:defRPr b="0" i="0" sz="1400" u="none" cap="none" strike="noStrike">
                <a:solidFill>
                  <a:schemeClr val="dk1"/>
                </a:solidFill>
                <a:latin typeface="Calibri"/>
                <a:ea typeface="Calibri"/>
                <a:cs typeface="Calibri"/>
                <a:sym typeface="Calibri"/>
              </a:defRPr>
            </a:lvl8pPr>
            <a:lvl9pPr indent="0" lvl="8" marL="2743200" marR="0" rtl="0" algn="l">
              <a:spcBef>
                <a:spcPts val="0"/>
              </a:spcBef>
              <a:defRPr b="0" i="0" sz="1400" u="none" cap="none" strike="noStrike">
                <a:solidFill>
                  <a:schemeClr val="dk1"/>
                </a:solidFill>
                <a:latin typeface="Calibri"/>
                <a:ea typeface="Calibri"/>
                <a:cs typeface="Calibri"/>
                <a:sym typeface="Calibri"/>
              </a:defRPr>
            </a:lvl9pPr>
          </a:lstStyle>
          <a:p/>
        </p:txBody>
      </p:sp>
      <p:sp>
        <p:nvSpPr>
          <p:cNvPr id="54" name="Shape 54"/>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defRPr b="0" i="0" sz="900" u="none" cap="none" strike="noStrike">
                <a:solidFill>
                  <a:srgbClr val="888888"/>
                </a:solidFill>
                <a:latin typeface="Calibri"/>
                <a:ea typeface="Calibri"/>
                <a:cs typeface="Calibri"/>
                <a:sym typeface="Calibri"/>
              </a:defRPr>
            </a:lvl1pPr>
            <a:lvl2pPr indent="0" lvl="1" marL="342900" marR="0" rtl="0" algn="l">
              <a:spcBef>
                <a:spcPts val="0"/>
              </a:spcBef>
              <a:defRPr b="0" i="0" sz="1400" u="none" cap="none" strike="noStrike">
                <a:solidFill>
                  <a:schemeClr val="dk1"/>
                </a:solidFill>
                <a:latin typeface="Calibri"/>
                <a:ea typeface="Calibri"/>
                <a:cs typeface="Calibri"/>
                <a:sym typeface="Calibri"/>
              </a:defRPr>
            </a:lvl2pPr>
            <a:lvl3pPr indent="0" lvl="2" marL="685800" marR="0" rtl="0" algn="l">
              <a:spcBef>
                <a:spcPts val="0"/>
              </a:spcBef>
              <a:defRPr b="0" i="0" sz="1400" u="none" cap="none" strike="noStrike">
                <a:solidFill>
                  <a:schemeClr val="dk1"/>
                </a:solidFill>
                <a:latin typeface="Calibri"/>
                <a:ea typeface="Calibri"/>
                <a:cs typeface="Calibri"/>
                <a:sym typeface="Calibri"/>
              </a:defRPr>
            </a:lvl3pPr>
            <a:lvl4pPr indent="0" lvl="3" marL="1028700" marR="0" rtl="0" algn="l">
              <a:spcBef>
                <a:spcPts val="0"/>
              </a:spcBef>
              <a:defRPr b="0" i="0" sz="1400" u="none" cap="none" strike="noStrike">
                <a:solidFill>
                  <a:schemeClr val="dk1"/>
                </a:solidFill>
                <a:latin typeface="Calibri"/>
                <a:ea typeface="Calibri"/>
                <a:cs typeface="Calibri"/>
                <a:sym typeface="Calibri"/>
              </a:defRPr>
            </a:lvl4pPr>
            <a:lvl5pPr indent="0" lvl="4" marL="1371600" marR="0" rtl="0" algn="l">
              <a:spcBef>
                <a:spcPts val="0"/>
              </a:spcBef>
              <a:defRPr b="0" i="0" sz="1400" u="none" cap="none" strike="noStrike">
                <a:solidFill>
                  <a:schemeClr val="dk1"/>
                </a:solidFill>
                <a:latin typeface="Calibri"/>
                <a:ea typeface="Calibri"/>
                <a:cs typeface="Calibri"/>
                <a:sym typeface="Calibri"/>
              </a:defRPr>
            </a:lvl5pPr>
            <a:lvl6pPr indent="0" lvl="5" marL="1714500" marR="0" rtl="0" algn="l">
              <a:spcBef>
                <a:spcPts val="0"/>
              </a:spcBef>
              <a:defRPr b="0" i="0" sz="1400" u="none" cap="none" strike="noStrike">
                <a:solidFill>
                  <a:schemeClr val="dk1"/>
                </a:solidFill>
                <a:latin typeface="Calibri"/>
                <a:ea typeface="Calibri"/>
                <a:cs typeface="Calibri"/>
                <a:sym typeface="Calibri"/>
              </a:defRPr>
            </a:lvl6pPr>
            <a:lvl7pPr indent="0" lvl="6" marL="2057400" marR="0" rtl="0" algn="l">
              <a:spcBef>
                <a:spcPts val="0"/>
              </a:spcBef>
              <a:defRPr b="0" i="0" sz="1400" u="none" cap="none" strike="noStrike">
                <a:solidFill>
                  <a:schemeClr val="dk1"/>
                </a:solidFill>
                <a:latin typeface="Calibri"/>
                <a:ea typeface="Calibri"/>
                <a:cs typeface="Calibri"/>
                <a:sym typeface="Calibri"/>
              </a:defRPr>
            </a:lvl7pPr>
            <a:lvl8pPr indent="0" lvl="7" marL="2400300" marR="0" rtl="0" algn="l">
              <a:spcBef>
                <a:spcPts val="0"/>
              </a:spcBef>
              <a:defRPr b="0" i="0" sz="1400" u="none" cap="none" strike="noStrike">
                <a:solidFill>
                  <a:schemeClr val="dk1"/>
                </a:solidFill>
                <a:latin typeface="Calibri"/>
                <a:ea typeface="Calibri"/>
                <a:cs typeface="Calibri"/>
                <a:sym typeface="Calibri"/>
              </a:defRPr>
            </a:lvl8pPr>
            <a:lvl9pPr indent="0" lvl="8" marL="2743200" marR="0" rtl="0" algn="l">
              <a:spcBef>
                <a:spcPts val="0"/>
              </a:spcBef>
              <a:defRPr b="0" i="0" sz="1400" u="none" cap="none" strike="noStrike">
                <a:solidFill>
                  <a:schemeClr val="dk1"/>
                </a:solidFill>
                <a:latin typeface="Calibri"/>
                <a:ea typeface="Calibri"/>
                <a:cs typeface="Calibri"/>
                <a:sym typeface="Calibri"/>
              </a:defRPr>
            </a:lvl9pPr>
          </a:lstStyle>
          <a:p/>
        </p:txBody>
      </p:sp>
      <p:sp>
        <p:nvSpPr>
          <p:cNvPr id="55" name="Shape 55"/>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56" name="Shape 56"/>
        <p:cNvGrpSpPr/>
        <p:nvPr/>
      </p:nvGrpSpPr>
      <p:grpSpPr>
        <a:xfrm>
          <a:off x="0" y="0"/>
          <a:ext cx="0" cy="0"/>
          <a:chOff x="0" y="0"/>
          <a:chExt cx="0" cy="0"/>
        </a:xfrm>
      </p:grpSpPr>
      <p:sp>
        <p:nvSpPr>
          <p:cNvPr id="57" name="Shape 57"/>
          <p:cNvSpPr txBox="1"/>
          <p:nvPr>
            <p:ph type="title"/>
          </p:nvPr>
        </p:nvSpPr>
        <p:spPr>
          <a:xfrm>
            <a:off x="629840" y="342900"/>
            <a:ext cx="2949300" cy="1200000"/>
          </a:xfrm>
          <a:prstGeom prst="rect">
            <a:avLst/>
          </a:prstGeom>
          <a:noFill/>
          <a:ln>
            <a:noFill/>
          </a:ln>
        </p:spPr>
        <p:txBody>
          <a:bodyPr anchorCtr="0" anchor="b" bIns="68575" lIns="68575" rIns="68575" tIns="68575"/>
          <a:lstStyle>
            <a:lvl1pPr lvl="0" rtl="0">
              <a:spcBef>
                <a:spcPts val="0"/>
              </a:spcBef>
              <a:defRPr sz="24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8" name="Shape 58"/>
          <p:cNvSpPr txBox="1"/>
          <p:nvPr>
            <p:ph idx="1" type="body"/>
          </p:nvPr>
        </p:nvSpPr>
        <p:spPr>
          <a:xfrm>
            <a:off x="3887390" y="740568"/>
            <a:ext cx="4629000" cy="3655200"/>
          </a:xfrm>
          <a:prstGeom prst="rect">
            <a:avLst/>
          </a:prstGeom>
          <a:noFill/>
          <a:ln>
            <a:noFill/>
          </a:ln>
        </p:spPr>
        <p:txBody>
          <a:bodyPr anchorCtr="0" anchor="t" bIns="68575" lIns="68575" rIns="68575" tIns="68575"/>
          <a:lstStyle>
            <a:lvl1pPr lvl="0" rtl="0">
              <a:spcBef>
                <a:spcPts val="0"/>
              </a:spcBef>
              <a:defRPr sz="2400"/>
            </a:lvl1pPr>
            <a:lvl2pPr lvl="1" rtl="0">
              <a:spcBef>
                <a:spcPts val="0"/>
              </a:spcBef>
              <a:defRPr sz="2100"/>
            </a:lvl2pPr>
            <a:lvl3pPr lvl="2" rtl="0">
              <a:spcBef>
                <a:spcPts val="0"/>
              </a:spcBef>
              <a:defRPr sz="1800"/>
            </a:lvl3pPr>
            <a:lvl4pPr lvl="3" rtl="0">
              <a:spcBef>
                <a:spcPts val="0"/>
              </a:spcBef>
              <a:defRPr sz="1500"/>
            </a:lvl4pPr>
            <a:lvl5pPr lvl="4" rtl="0">
              <a:spcBef>
                <a:spcPts val="0"/>
              </a:spcBef>
              <a:defRPr sz="1500"/>
            </a:lvl5pPr>
            <a:lvl6pPr lvl="5" rtl="0">
              <a:spcBef>
                <a:spcPts val="0"/>
              </a:spcBef>
              <a:defRPr sz="1500"/>
            </a:lvl6pPr>
            <a:lvl7pPr lvl="6" rtl="0">
              <a:spcBef>
                <a:spcPts val="0"/>
              </a:spcBef>
              <a:defRPr sz="1500"/>
            </a:lvl7pPr>
            <a:lvl8pPr lvl="7" rtl="0">
              <a:spcBef>
                <a:spcPts val="0"/>
              </a:spcBef>
              <a:defRPr sz="1500"/>
            </a:lvl8pPr>
            <a:lvl9pPr lvl="8" rtl="0">
              <a:spcBef>
                <a:spcPts val="0"/>
              </a:spcBef>
              <a:defRPr sz="1500"/>
            </a:lvl9pPr>
          </a:lstStyle>
          <a:p/>
        </p:txBody>
      </p:sp>
      <p:sp>
        <p:nvSpPr>
          <p:cNvPr id="59" name="Shape 59"/>
          <p:cNvSpPr txBox="1"/>
          <p:nvPr>
            <p:ph idx="2" type="body"/>
          </p:nvPr>
        </p:nvSpPr>
        <p:spPr>
          <a:xfrm>
            <a:off x="629840" y="1543050"/>
            <a:ext cx="2949300" cy="2858700"/>
          </a:xfrm>
          <a:prstGeom prst="rect">
            <a:avLst/>
          </a:prstGeom>
          <a:noFill/>
          <a:ln>
            <a:noFill/>
          </a:ln>
        </p:spPr>
        <p:txBody>
          <a:bodyPr anchorCtr="0" anchor="t" bIns="68575" lIns="68575" rIns="68575" tIns="68575"/>
          <a:lstStyle>
            <a:lvl1pPr indent="0" lvl="0" marL="0" rtl="0">
              <a:spcBef>
                <a:spcPts val="0"/>
              </a:spcBef>
              <a:buFont typeface="Calibri"/>
              <a:buNone/>
              <a:defRPr sz="1200"/>
            </a:lvl1pPr>
            <a:lvl2pPr indent="0" lvl="1" marL="342900" rtl="0">
              <a:spcBef>
                <a:spcPts val="0"/>
              </a:spcBef>
              <a:buFont typeface="Calibri"/>
              <a:buNone/>
              <a:defRPr sz="1100"/>
            </a:lvl2pPr>
            <a:lvl3pPr indent="0" lvl="2" marL="685800" rtl="0">
              <a:spcBef>
                <a:spcPts val="0"/>
              </a:spcBef>
              <a:buFont typeface="Calibri"/>
              <a:buNone/>
              <a:defRPr sz="900"/>
            </a:lvl3pPr>
            <a:lvl4pPr indent="0" lvl="3" marL="1028700" rtl="0">
              <a:spcBef>
                <a:spcPts val="0"/>
              </a:spcBef>
              <a:buFont typeface="Calibri"/>
              <a:buNone/>
              <a:defRPr sz="800"/>
            </a:lvl4pPr>
            <a:lvl5pPr indent="0" lvl="4" marL="1371600" rtl="0">
              <a:spcBef>
                <a:spcPts val="0"/>
              </a:spcBef>
              <a:buFont typeface="Calibri"/>
              <a:buNone/>
              <a:defRPr sz="800"/>
            </a:lvl5pPr>
            <a:lvl6pPr indent="0" lvl="5" marL="1714500" rtl="0">
              <a:spcBef>
                <a:spcPts val="0"/>
              </a:spcBef>
              <a:buFont typeface="Calibri"/>
              <a:buNone/>
              <a:defRPr sz="800"/>
            </a:lvl6pPr>
            <a:lvl7pPr indent="0" lvl="6" marL="2057400" rtl="0">
              <a:spcBef>
                <a:spcPts val="0"/>
              </a:spcBef>
              <a:buFont typeface="Calibri"/>
              <a:buNone/>
              <a:defRPr sz="800"/>
            </a:lvl7pPr>
            <a:lvl8pPr indent="0" lvl="7" marL="2400300" rtl="0">
              <a:spcBef>
                <a:spcPts val="0"/>
              </a:spcBef>
              <a:buFont typeface="Calibri"/>
              <a:buNone/>
              <a:defRPr sz="800"/>
            </a:lvl8pPr>
            <a:lvl9pPr indent="0" lvl="8" marL="2743200" rtl="0">
              <a:spcBef>
                <a:spcPts val="0"/>
              </a:spcBef>
              <a:buFont typeface="Calibri"/>
              <a:buNone/>
              <a:defRPr sz="800"/>
            </a:lvl9pPr>
          </a:lstStyle>
          <a:p/>
        </p:txBody>
      </p:sp>
      <p:sp>
        <p:nvSpPr>
          <p:cNvPr id="60" name="Shape 60"/>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defRPr b="0" i="0" sz="900" u="none" cap="none" strike="noStrike">
                <a:solidFill>
                  <a:srgbClr val="888888"/>
                </a:solidFill>
                <a:latin typeface="Calibri"/>
                <a:ea typeface="Calibri"/>
                <a:cs typeface="Calibri"/>
                <a:sym typeface="Calibri"/>
              </a:defRPr>
            </a:lvl1pPr>
            <a:lvl2pPr indent="0" lvl="1" marL="342900" marR="0" rtl="0" algn="l">
              <a:spcBef>
                <a:spcPts val="0"/>
              </a:spcBef>
              <a:defRPr b="0" i="0" sz="1400" u="none" cap="none" strike="noStrike">
                <a:solidFill>
                  <a:schemeClr val="dk1"/>
                </a:solidFill>
                <a:latin typeface="Calibri"/>
                <a:ea typeface="Calibri"/>
                <a:cs typeface="Calibri"/>
                <a:sym typeface="Calibri"/>
              </a:defRPr>
            </a:lvl2pPr>
            <a:lvl3pPr indent="0" lvl="2" marL="685800" marR="0" rtl="0" algn="l">
              <a:spcBef>
                <a:spcPts val="0"/>
              </a:spcBef>
              <a:defRPr b="0" i="0" sz="1400" u="none" cap="none" strike="noStrike">
                <a:solidFill>
                  <a:schemeClr val="dk1"/>
                </a:solidFill>
                <a:latin typeface="Calibri"/>
                <a:ea typeface="Calibri"/>
                <a:cs typeface="Calibri"/>
                <a:sym typeface="Calibri"/>
              </a:defRPr>
            </a:lvl3pPr>
            <a:lvl4pPr indent="0" lvl="3" marL="1028700" marR="0" rtl="0" algn="l">
              <a:spcBef>
                <a:spcPts val="0"/>
              </a:spcBef>
              <a:defRPr b="0" i="0" sz="1400" u="none" cap="none" strike="noStrike">
                <a:solidFill>
                  <a:schemeClr val="dk1"/>
                </a:solidFill>
                <a:latin typeface="Calibri"/>
                <a:ea typeface="Calibri"/>
                <a:cs typeface="Calibri"/>
                <a:sym typeface="Calibri"/>
              </a:defRPr>
            </a:lvl4pPr>
            <a:lvl5pPr indent="0" lvl="4" marL="1371600" marR="0" rtl="0" algn="l">
              <a:spcBef>
                <a:spcPts val="0"/>
              </a:spcBef>
              <a:defRPr b="0" i="0" sz="1400" u="none" cap="none" strike="noStrike">
                <a:solidFill>
                  <a:schemeClr val="dk1"/>
                </a:solidFill>
                <a:latin typeface="Calibri"/>
                <a:ea typeface="Calibri"/>
                <a:cs typeface="Calibri"/>
                <a:sym typeface="Calibri"/>
              </a:defRPr>
            </a:lvl5pPr>
            <a:lvl6pPr indent="0" lvl="5" marL="1714500" marR="0" rtl="0" algn="l">
              <a:spcBef>
                <a:spcPts val="0"/>
              </a:spcBef>
              <a:defRPr b="0" i="0" sz="1400" u="none" cap="none" strike="noStrike">
                <a:solidFill>
                  <a:schemeClr val="dk1"/>
                </a:solidFill>
                <a:latin typeface="Calibri"/>
                <a:ea typeface="Calibri"/>
                <a:cs typeface="Calibri"/>
                <a:sym typeface="Calibri"/>
              </a:defRPr>
            </a:lvl6pPr>
            <a:lvl7pPr indent="0" lvl="6" marL="2057400" marR="0" rtl="0" algn="l">
              <a:spcBef>
                <a:spcPts val="0"/>
              </a:spcBef>
              <a:defRPr b="0" i="0" sz="1400" u="none" cap="none" strike="noStrike">
                <a:solidFill>
                  <a:schemeClr val="dk1"/>
                </a:solidFill>
                <a:latin typeface="Calibri"/>
                <a:ea typeface="Calibri"/>
                <a:cs typeface="Calibri"/>
                <a:sym typeface="Calibri"/>
              </a:defRPr>
            </a:lvl7pPr>
            <a:lvl8pPr indent="0" lvl="7" marL="2400300" marR="0" rtl="0" algn="l">
              <a:spcBef>
                <a:spcPts val="0"/>
              </a:spcBef>
              <a:defRPr b="0" i="0" sz="1400" u="none" cap="none" strike="noStrike">
                <a:solidFill>
                  <a:schemeClr val="dk1"/>
                </a:solidFill>
                <a:latin typeface="Calibri"/>
                <a:ea typeface="Calibri"/>
                <a:cs typeface="Calibri"/>
                <a:sym typeface="Calibri"/>
              </a:defRPr>
            </a:lvl8pPr>
            <a:lvl9pPr indent="0" lvl="8" marL="2743200" marR="0" rtl="0" algn="l">
              <a:spcBef>
                <a:spcPts val="0"/>
              </a:spcBef>
              <a:defRPr b="0" i="0" sz="1400" u="none" cap="none" strike="noStrike">
                <a:solidFill>
                  <a:schemeClr val="dk1"/>
                </a:solidFill>
                <a:latin typeface="Calibri"/>
                <a:ea typeface="Calibri"/>
                <a:cs typeface="Calibri"/>
                <a:sym typeface="Calibri"/>
              </a:defRPr>
            </a:lvl9pPr>
          </a:lstStyle>
          <a:p/>
        </p:txBody>
      </p:sp>
      <p:sp>
        <p:nvSpPr>
          <p:cNvPr id="61" name="Shape 61"/>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defRPr b="0" i="0" sz="900" u="none" cap="none" strike="noStrike">
                <a:solidFill>
                  <a:srgbClr val="888888"/>
                </a:solidFill>
                <a:latin typeface="Calibri"/>
                <a:ea typeface="Calibri"/>
                <a:cs typeface="Calibri"/>
                <a:sym typeface="Calibri"/>
              </a:defRPr>
            </a:lvl1pPr>
            <a:lvl2pPr indent="0" lvl="1" marL="342900" marR="0" rtl="0" algn="l">
              <a:spcBef>
                <a:spcPts val="0"/>
              </a:spcBef>
              <a:defRPr b="0" i="0" sz="1400" u="none" cap="none" strike="noStrike">
                <a:solidFill>
                  <a:schemeClr val="dk1"/>
                </a:solidFill>
                <a:latin typeface="Calibri"/>
                <a:ea typeface="Calibri"/>
                <a:cs typeface="Calibri"/>
                <a:sym typeface="Calibri"/>
              </a:defRPr>
            </a:lvl2pPr>
            <a:lvl3pPr indent="0" lvl="2" marL="685800" marR="0" rtl="0" algn="l">
              <a:spcBef>
                <a:spcPts val="0"/>
              </a:spcBef>
              <a:defRPr b="0" i="0" sz="1400" u="none" cap="none" strike="noStrike">
                <a:solidFill>
                  <a:schemeClr val="dk1"/>
                </a:solidFill>
                <a:latin typeface="Calibri"/>
                <a:ea typeface="Calibri"/>
                <a:cs typeface="Calibri"/>
                <a:sym typeface="Calibri"/>
              </a:defRPr>
            </a:lvl3pPr>
            <a:lvl4pPr indent="0" lvl="3" marL="1028700" marR="0" rtl="0" algn="l">
              <a:spcBef>
                <a:spcPts val="0"/>
              </a:spcBef>
              <a:defRPr b="0" i="0" sz="1400" u="none" cap="none" strike="noStrike">
                <a:solidFill>
                  <a:schemeClr val="dk1"/>
                </a:solidFill>
                <a:latin typeface="Calibri"/>
                <a:ea typeface="Calibri"/>
                <a:cs typeface="Calibri"/>
                <a:sym typeface="Calibri"/>
              </a:defRPr>
            </a:lvl4pPr>
            <a:lvl5pPr indent="0" lvl="4" marL="1371600" marR="0" rtl="0" algn="l">
              <a:spcBef>
                <a:spcPts val="0"/>
              </a:spcBef>
              <a:defRPr b="0" i="0" sz="1400" u="none" cap="none" strike="noStrike">
                <a:solidFill>
                  <a:schemeClr val="dk1"/>
                </a:solidFill>
                <a:latin typeface="Calibri"/>
                <a:ea typeface="Calibri"/>
                <a:cs typeface="Calibri"/>
                <a:sym typeface="Calibri"/>
              </a:defRPr>
            </a:lvl5pPr>
            <a:lvl6pPr indent="0" lvl="5" marL="1714500" marR="0" rtl="0" algn="l">
              <a:spcBef>
                <a:spcPts val="0"/>
              </a:spcBef>
              <a:defRPr b="0" i="0" sz="1400" u="none" cap="none" strike="noStrike">
                <a:solidFill>
                  <a:schemeClr val="dk1"/>
                </a:solidFill>
                <a:latin typeface="Calibri"/>
                <a:ea typeface="Calibri"/>
                <a:cs typeface="Calibri"/>
                <a:sym typeface="Calibri"/>
              </a:defRPr>
            </a:lvl6pPr>
            <a:lvl7pPr indent="0" lvl="6" marL="2057400" marR="0" rtl="0" algn="l">
              <a:spcBef>
                <a:spcPts val="0"/>
              </a:spcBef>
              <a:defRPr b="0" i="0" sz="1400" u="none" cap="none" strike="noStrike">
                <a:solidFill>
                  <a:schemeClr val="dk1"/>
                </a:solidFill>
                <a:latin typeface="Calibri"/>
                <a:ea typeface="Calibri"/>
                <a:cs typeface="Calibri"/>
                <a:sym typeface="Calibri"/>
              </a:defRPr>
            </a:lvl7pPr>
            <a:lvl8pPr indent="0" lvl="7" marL="2400300" marR="0" rtl="0" algn="l">
              <a:spcBef>
                <a:spcPts val="0"/>
              </a:spcBef>
              <a:defRPr b="0" i="0" sz="1400" u="none" cap="none" strike="noStrike">
                <a:solidFill>
                  <a:schemeClr val="dk1"/>
                </a:solidFill>
                <a:latin typeface="Calibri"/>
                <a:ea typeface="Calibri"/>
                <a:cs typeface="Calibri"/>
                <a:sym typeface="Calibri"/>
              </a:defRPr>
            </a:lvl8pPr>
            <a:lvl9pPr indent="0" lvl="8" marL="2743200" marR="0" rtl="0" algn="l">
              <a:spcBef>
                <a:spcPts val="0"/>
              </a:spcBef>
              <a:defRPr b="0" i="0" sz="1400" u="none" cap="none" strike="noStrike">
                <a:solidFill>
                  <a:schemeClr val="dk1"/>
                </a:solidFill>
                <a:latin typeface="Calibri"/>
                <a:ea typeface="Calibri"/>
                <a:cs typeface="Calibri"/>
                <a:sym typeface="Calibri"/>
              </a:defRPr>
            </a:lvl9pPr>
          </a:lstStyle>
          <a:p/>
        </p:txBody>
      </p:sp>
      <p:sp>
        <p:nvSpPr>
          <p:cNvPr id="62" name="Shape 62"/>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3" name="Shape 63"/>
        <p:cNvGrpSpPr/>
        <p:nvPr/>
      </p:nvGrpSpPr>
      <p:grpSpPr>
        <a:xfrm>
          <a:off x="0" y="0"/>
          <a:ext cx="0" cy="0"/>
          <a:chOff x="0" y="0"/>
          <a:chExt cx="0" cy="0"/>
        </a:xfrm>
      </p:grpSpPr>
      <p:sp>
        <p:nvSpPr>
          <p:cNvPr id="64" name="Shape 64"/>
          <p:cNvSpPr txBox="1"/>
          <p:nvPr>
            <p:ph type="title"/>
          </p:nvPr>
        </p:nvSpPr>
        <p:spPr>
          <a:xfrm>
            <a:off x="629840" y="342900"/>
            <a:ext cx="2949300" cy="1200000"/>
          </a:xfrm>
          <a:prstGeom prst="rect">
            <a:avLst/>
          </a:prstGeom>
          <a:noFill/>
          <a:ln>
            <a:noFill/>
          </a:ln>
        </p:spPr>
        <p:txBody>
          <a:bodyPr anchorCtr="0" anchor="b" bIns="68575" lIns="68575" rIns="68575" tIns="68575"/>
          <a:lstStyle>
            <a:lvl1pPr lvl="0" rtl="0">
              <a:spcBef>
                <a:spcPts val="0"/>
              </a:spcBef>
              <a:defRPr sz="24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5" name="Shape 65"/>
          <p:cNvSpPr/>
          <p:nvPr>
            <p:ph idx="2" type="pic"/>
          </p:nvPr>
        </p:nvSpPr>
        <p:spPr>
          <a:xfrm>
            <a:off x="3887390" y="740568"/>
            <a:ext cx="4629000" cy="3655200"/>
          </a:xfrm>
          <a:prstGeom prst="rect">
            <a:avLst/>
          </a:prstGeom>
          <a:noFill/>
          <a:ln>
            <a:noFill/>
          </a:ln>
        </p:spPr>
        <p:txBody>
          <a:bodyPr anchorCtr="0" anchor="ctr" bIns="68575" lIns="68575" rIns="68575" tIns="68575"/>
          <a:lstStyle>
            <a:lvl1pPr indent="0" lvl="0" marL="0" marR="0" rtl="0" algn="l">
              <a:spcBef>
                <a:spcPts val="0"/>
              </a:spcBef>
              <a:buClr>
                <a:srgbClr val="888888"/>
              </a:buClr>
              <a:buSzPct val="45833"/>
              <a:buFont typeface="Calibri"/>
              <a:buNone/>
              <a:defRPr b="0" i="0" sz="2400" u="none" cap="none" strike="noStrike">
                <a:solidFill>
                  <a:srgbClr val="888888"/>
                </a:solidFill>
                <a:latin typeface="Calibri"/>
                <a:ea typeface="Calibri"/>
                <a:cs typeface="Calibri"/>
                <a:sym typeface="Calibri"/>
              </a:defRPr>
            </a:lvl1pPr>
            <a:lvl2pPr indent="0" lvl="1" marL="342900" marR="0" rtl="0" algn="l">
              <a:spcBef>
                <a:spcPts val="0"/>
              </a:spcBef>
              <a:buClr>
                <a:schemeClr val="dk1"/>
              </a:buClr>
              <a:buSzPct val="52380"/>
              <a:buFont typeface="Calibri"/>
              <a:buNone/>
              <a:defRPr b="0" i="0" sz="2100" u="none" cap="none" strike="noStrike">
                <a:solidFill>
                  <a:schemeClr val="dk1"/>
                </a:solidFill>
                <a:latin typeface="Calibri"/>
                <a:ea typeface="Calibri"/>
                <a:cs typeface="Calibri"/>
                <a:sym typeface="Calibri"/>
              </a:defRPr>
            </a:lvl2pPr>
            <a:lvl3pPr indent="0" lvl="2" marL="685800" marR="0" rtl="0" algn="l">
              <a:spcBef>
                <a:spcPts val="0"/>
              </a:spcBef>
              <a:buClr>
                <a:schemeClr val="dk1"/>
              </a:buClr>
              <a:buSzPct val="61111"/>
              <a:buFont typeface="Calibri"/>
              <a:buNone/>
              <a:defRPr b="0" i="0" sz="1800" u="none" cap="none" strike="noStrike">
                <a:solidFill>
                  <a:schemeClr val="dk1"/>
                </a:solidFill>
                <a:latin typeface="Calibri"/>
                <a:ea typeface="Calibri"/>
                <a:cs typeface="Calibri"/>
                <a:sym typeface="Calibri"/>
              </a:defRPr>
            </a:lvl3pPr>
            <a:lvl4pPr indent="0" lvl="3" marL="1028700" marR="0" rtl="0" algn="l">
              <a:spcBef>
                <a:spcPts val="0"/>
              </a:spcBef>
              <a:buClr>
                <a:schemeClr val="dk1"/>
              </a:buClr>
              <a:buSzPct val="73333"/>
              <a:buFont typeface="Calibri"/>
              <a:buNone/>
              <a:defRPr b="0" i="0" sz="1500" u="none" cap="none" strike="noStrike">
                <a:solidFill>
                  <a:schemeClr val="dk1"/>
                </a:solidFill>
                <a:latin typeface="Calibri"/>
                <a:ea typeface="Calibri"/>
                <a:cs typeface="Calibri"/>
                <a:sym typeface="Calibri"/>
              </a:defRPr>
            </a:lvl4pPr>
            <a:lvl5pPr indent="0" lvl="4" marL="1371600" marR="0" rtl="0" algn="l">
              <a:spcBef>
                <a:spcPts val="0"/>
              </a:spcBef>
              <a:buClr>
                <a:schemeClr val="dk1"/>
              </a:buClr>
              <a:buSzPct val="73333"/>
              <a:buFont typeface="Calibri"/>
              <a:buNone/>
              <a:defRPr b="0" i="0" sz="1500" u="none" cap="none" strike="noStrike">
                <a:solidFill>
                  <a:schemeClr val="dk1"/>
                </a:solidFill>
                <a:latin typeface="Calibri"/>
                <a:ea typeface="Calibri"/>
                <a:cs typeface="Calibri"/>
                <a:sym typeface="Calibri"/>
              </a:defRPr>
            </a:lvl5pPr>
            <a:lvl6pPr indent="0" lvl="5" marL="1714500" marR="0" rtl="0" algn="l">
              <a:spcBef>
                <a:spcPts val="0"/>
              </a:spcBef>
              <a:buClr>
                <a:schemeClr val="dk1"/>
              </a:buClr>
              <a:buSzPct val="73333"/>
              <a:buFont typeface="Calibri"/>
              <a:buNone/>
              <a:defRPr b="0" i="0" sz="1500" u="none" cap="none" strike="noStrike">
                <a:solidFill>
                  <a:schemeClr val="dk1"/>
                </a:solidFill>
                <a:latin typeface="Calibri"/>
                <a:ea typeface="Calibri"/>
                <a:cs typeface="Calibri"/>
                <a:sym typeface="Calibri"/>
              </a:defRPr>
            </a:lvl6pPr>
            <a:lvl7pPr indent="0" lvl="6" marL="2057400" marR="0" rtl="0" algn="l">
              <a:spcBef>
                <a:spcPts val="0"/>
              </a:spcBef>
              <a:buClr>
                <a:schemeClr val="dk1"/>
              </a:buClr>
              <a:buSzPct val="73333"/>
              <a:buFont typeface="Calibri"/>
              <a:buNone/>
              <a:defRPr b="0" i="0" sz="1500" u="none" cap="none" strike="noStrike">
                <a:solidFill>
                  <a:schemeClr val="dk1"/>
                </a:solidFill>
                <a:latin typeface="Calibri"/>
                <a:ea typeface="Calibri"/>
                <a:cs typeface="Calibri"/>
                <a:sym typeface="Calibri"/>
              </a:defRPr>
            </a:lvl7pPr>
            <a:lvl8pPr indent="0" lvl="7" marL="2400300" marR="0" rtl="0" algn="l">
              <a:spcBef>
                <a:spcPts val="0"/>
              </a:spcBef>
              <a:buClr>
                <a:schemeClr val="dk1"/>
              </a:buClr>
              <a:buSzPct val="73333"/>
              <a:buFont typeface="Calibri"/>
              <a:buNone/>
              <a:defRPr b="0" i="0" sz="1500" u="none" cap="none" strike="noStrike">
                <a:solidFill>
                  <a:schemeClr val="dk1"/>
                </a:solidFill>
                <a:latin typeface="Calibri"/>
                <a:ea typeface="Calibri"/>
                <a:cs typeface="Calibri"/>
                <a:sym typeface="Calibri"/>
              </a:defRPr>
            </a:lvl8pPr>
            <a:lvl9pPr indent="0" lvl="8" marL="2743200" marR="0" rtl="0" algn="l">
              <a:spcBef>
                <a:spcPts val="0"/>
              </a:spcBef>
              <a:buClr>
                <a:schemeClr val="dk1"/>
              </a:buClr>
              <a:buSzPct val="73333"/>
              <a:buFont typeface="Calibri"/>
              <a:buNone/>
              <a:defRPr b="0" i="0" sz="1500" u="none" cap="none" strike="noStrike">
                <a:solidFill>
                  <a:schemeClr val="dk1"/>
                </a:solidFill>
                <a:latin typeface="Calibri"/>
                <a:ea typeface="Calibri"/>
                <a:cs typeface="Calibri"/>
                <a:sym typeface="Calibri"/>
              </a:defRPr>
            </a:lvl9pPr>
          </a:lstStyle>
          <a:p/>
        </p:txBody>
      </p:sp>
      <p:sp>
        <p:nvSpPr>
          <p:cNvPr id="66" name="Shape 66"/>
          <p:cNvSpPr txBox="1"/>
          <p:nvPr>
            <p:ph idx="1" type="body"/>
          </p:nvPr>
        </p:nvSpPr>
        <p:spPr>
          <a:xfrm>
            <a:off x="629840" y="1543050"/>
            <a:ext cx="2949300" cy="2858700"/>
          </a:xfrm>
          <a:prstGeom prst="rect">
            <a:avLst/>
          </a:prstGeom>
          <a:noFill/>
          <a:ln>
            <a:noFill/>
          </a:ln>
        </p:spPr>
        <p:txBody>
          <a:bodyPr anchorCtr="0" anchor="t" bIns="68575" lIns="68575" rIns="68575" tIns="68575"/>
          <a:lstStyle>
            <a:lvl1pPr indent="0" lvl="0" marL="0" rtl="0">
              <a:spcBef>
                <a:spcPts val="0"/>
              </a:spcBef>
              <a:buFont typeface="Calibri"/>
              <a:buNone/>
              <a:defRPr sz="1200"/>
            </a:lvl1pPr>
            <a:lvl2pPr indent="0" lvl="1" marL="342900" rtl="0">
              <a:spcBef>
                <a:spcPts val="0"/>
              </a:spcBef>
              <a:buFont typeface="Calibri"/>
              <a:buNone/>
              <a:defRPr sz="1100"/>
            </a:lvl2pPr>
            <a:lvl3pPr indent="0" lvl="2" marL="685800" rtl="0">
              <a:spcBef>
                <a:spcPts val="0"/>
              </a:spcBef>
              <a:buFont typeface="Calibri"/>
              <a:buNone/>
              <a:defRPr sz="900"/>
            </a:lvl3pPr>
            <a:lvl4pPr indent="0" lvl="3" marL="1028700" rtl="0">
              <a:spcBef>
                <a:spcPts val="0"/>
              </a:spcBef>
              <a:buFont typeface="Calibri"/>
              <a:buNone/>
              <a:defRPr sz="800"/>
            </a:lvl4pPr>
            <a:lvl5pPr indent="0" lvl="4" marL="1371600" rtl="0">
              <a:spcBef>
                <a:spcPts val="0"/>
              </a:spcBef>
              <a:buFont typeface="Calibri"/>
              <a:buNone/>
              <a:defRPr sz="800"/>
            </a:lvl5pPr>
            <a:lvl6pPr indent="0" lvl="5" marL="1714500" rtl="0">
              <a:spcBef>
                <a:spcPts val="0"/>
              </a:spcBef>
              <a:buFont typeface="Calibri"/>
              <a:buNone/>
              <a:defRPr sz="800"/>
            </a:lvl6pPr>
            <a:lvl7pPr indent="0" lvl="6" marL="2057400" rtl="0">
              <a:spcBef>
                <a:spcPts val="0"/>
              </a:spcBef>
              <a:buFont typeface="Calibri"/>
              <a:buNone/>
              <a:defRPr sz="800"/>
            </a:lvl7pPr>
            <a:lvl8pPr indent="0" lvl="7" marL="2400300" rtl="0">
              <a:spcBef>
                <a:spcPts val="0"/>
              </a:spcBef>
              <a:buFont typeface="Calibri"/>
              <a:buNone/>
              <a:defRPr sz="800"/>
            </a:lvl8pPr>
            <a:lvl9pPr indent="0" lvl="8" marL="2743200" rtl="0">
              <a:spcBef>
                <a:spcPts val="0"/>
              </a:spcBef>
              <a:buFont typeface="Calibri"/>
              <a:buNone/>
              <a:defRPr sz="800"/>
            </a:lvl9pPr>
          </a:lstStyle>
          <a:p/>
        </p:txBody>
      </p:sp>
      <p:sp>
        <p:nvSpPr>
          <p:cNvPr id="67" name="Shape 67"/>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defRPr b="0" i="0" sz="900" u="none" cap="none" strike="noStrike">
                <a:solidFill>
                  <a:srgbClr val="888888"/>
                </a:solidFill>
                <a:latin typeface="Calibri"/>
                <a:ea typeface="Calibri"/>
                <a:cs typeface="Calibri"/>
                <a:sym typeface="Calibri"/>
              </a:defRPr>
            </a:lvl1pPr>
            <a:lvl2pPr indent="0" lvl="1" marL="342900" marR="0" rtl="0" algn="l">
              <a:spcBef>
                <a:spcPts val="0"/>
              </a:spcBef>
              <a:defRPr b="0" i="0" sz="1400" u="none" cap="none" strike="noStrike">
                <a:solidFill>
                  <a:schemeClr val="dk1"/>
                </a:solidFill>
                <a:latin typeface="Calibri"/>
                <a:ea typeface="Calibri"/>
                <a:cs typeface="Calibri"/>
                <a:sym typeface="Calibri"/>
              </a:defRPr>
            </a:lvl2pPr>
            <a:lvl3pPr indent="0" lvl="2" marL="685800" marR="0" rtl="0" algn="l">
              <a:spcBef>
                <a:spcPts val="0"/>
              </a:spcBef>
              <a:defRPr b="0" i="0" sz="1400" u="none" cap="none" strike="noStrike">
                <a:solidFill>
                  <a:schemeClr val="dk1"/>
                </a:solidFill>
                <a:latin typeface="Calibri"/>
                <a:ea typeface="Calibri"/>
                <a:cs typeface="Calibri"/>
                <a:sym typeface="Calibri"/>
              </a:defRPr>
            </a:lvl3pPr>
            <a:lvl4pPr indent="0" lvl="3" marL="1028700" marR="0" rtl="0" algn="l">
              <a:spcBef>
                <a:spcPts val="0"/>
              </a:spcBef>
              <a:defRPr b="0" i="0" sz="1400" u="none" cap="none" strike="noStrike">
                <a:solidFill>
                  <a:schemeClr val="dk1"/>
                </a:solidFill>
                <a:latin typeface="Calibri"/>
                <a:ea typeface="Calibri"/>
                <a:cs typeface="Calibri"/>
                <a:sym typeface="Calibri"/>
              </a:defRPr>
            </a:lvl4pPr>
            <a:lvl5pPr indent="0" lvl="4" marL="1371600" marR="0" rtl="0" algn="l">
              <a:spcBef>
                <a:spcPts val="0"/>
              </a:spcBef>
              <a:defRPr b="0" i="0" sz="1400" u="none" cap="none" strike="noStrike">
                <a:solidFill>
                  <a:schemeClr val="dk1"/>
                </a:solidFill>
                <a:latin typeface="Calibri"/>
                <a:ea typeface="Calibri"/>
                <a:cs typeface="Calibri"/>
                <a:sym typeface="Calibri"/>
              </a:defRPr>
            </a:lvl5pPr>
            <a:lvl6pPr indent="0" lvl="5" marL="1714500" marR="0" rtl="0" algn="l">
              <a:spcBef>
                <a:spcPts val="0"/>
              </a:spcBef>
              <a:defRPr b="0" i="0" sz="1400" u="none" cap="none" strike="noStrike">
                <a:solidFill>
                  <a:schemeClr val="dk1"/>
                </a:solidFill>
                <a:latin typeface="Calibri"/>
                <a:ea typeface="Calibri"/>
                <a:cs typeface="Calibri"/>
                <a:sym typeface="Calibri"/>
              </a:defRPr>
            </a:lvl6pPr>
            <a:lvl7pPr indent="0" lvl="6" marL="2057400" marR="0" rtl="0" algn="l">
              <a:spcBef>
                <a:spcPts val="0"/>
              </a:spcBef>
              <a:defRPr b="0" i="0" sz="1400" u="none" cap="none" strike="noStrike">
                <a:solidFill>
                  <a:schemeClr val="dk1"/>
                </a:solidFill>
                <a:latin typeface="Calibri"/>
                <a:ea typeface="Calibri"/>
                <a:cs typeface="Calibri"/>
                <a:sym typeface="Calibri"/>
              </a:defRPr>
            </a:lvl7pPr>
            <a:lvl8pPr indent="0" lvl="7" marL="2400300" marR="0" rtl="0" algn="l">
              <a:spcBef>
                <a:spcPts val="0"/>
              </a:spcBef>
              <a:defRPr b="0" i="0" sz="1400" u="none" cap="none" strike="noStrike">
                <a:solidFill>
                  <a:schemeClr val="dk1"/>
                </a:solidFill>
                <a:latin typeface="Calibri"/>
                <a:ea typeface="Calibri"/>
                <a:cs typeface="Calibri"/>
                <a:sym typeface="Calibri"/>
              </a:defRPr>
            </a:lvl8pPr>
            <a:lvl9pPr indent="0" lvl="8" marL="2743200" marR="0" rtl="0" algn="l">
              <a:spcBef>
                <a:spcPts val="0"/>
              </a:spcBef>
              <a:defRPr b="0" i="0" sz="1400" u="none" cap="none" strike="noStrike">
                <a:solidFill>
                  <a:schemeClr val="dk1"/>
                </a:solidFill>
                <a:latin typeface="Calibri"/>
                <a:ea typeface="Calibri"/>
                <a:cs typeface="Calibri"/>
                <a:sym typeface="Calibri"/>
              </a:defRPr>
            </a:lvl9pPr>
          </a:lstStyle>
          <a:p/>
        </p:txBody>
      </p:sp>
      <p:sp>
        <p:nvSpPr>
          <p:cNvPr id="68" name="Shape 68"/>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defRPr b="0" i="0" sz="900" u="none" cap="none" strike="noStrike">
                <a:solidFill>
                  <a:srgbClr val="888888"/>
                </a:solidFill>
                <a:latin typeface="Calibri"/>
                <a:ea typeface="Calibri"/>
                <a:cs typeface="Calibri"/>
                <a:sym typeface="Calibri"/>
              </a:defRPr>
            </a:lvl1pPr>
            <a:lvl2pPr indent="0" lvl="1" marL="342900" marR="0" rtl="0" algn="l">
              <a:spcBef>
                <a:spcPts val="0"/>
              </a:spcBef>
              <a:defRPr b="0" i="0" sz="1400" u="none" cap="none" strike="noStrike">
                <a:solidFill>
                  <a:schemeClr val="dk1"/>
                </a:solidFill>
                <a:latin typeface="Calibri"/>
                <a:ea typeface="Calibri"/>
                <a:cs typeface="Calibri"/>
                <a:sym typeface="Calibri"/>
              </a:defRPr>
            </a:lvl2pPr>
            <a:lvl3pPr indent="0" lvl="2" marL="685800" marR="0" rtl="0" algn="l">
              <a:spcBef>
                <a:spcPts val="0"/>
              </a:spcBef>
              <a:defRPr b="0" i="0" sz="1400" u="none" cap="none" strike="noStrike">
                <a:solidFill>
                  <a:schemeClr val="dk1"/>
                </a:solidFill>
                <a:latin typeface="Calibri"/>
                <a:ea typeface="Calibri"/>
                <a:cs typeface="Calibri"/>
                <a:sym typeface="Calibri"/>
              </a:defRPr>
            </a:lvl3pPr>
            <a:lvl4pPr indent="0" lvl="3" marL="1028700" marR="0" rtl="0" algn="l">
              <a:spcBef>
                <a:spcPts val="0"/>
              </a:spcBef>
              <a:defRPr b="0" i="0" sz="1400" u="none" cap="none" strike="noStrike">
                <a:solidFill>
                  <a:schemeClr val="dk1"/>
                </a:solidFill>
                <a:latin typeface="Calibri"/>
                <a:ea typeface="Calibri"/>
                <a:cs typeface="Calibri"/>
                <a:sym typeface="Calibri"/>
              </a:defRPr>
            </a:lvl4pPr>
            <a:lvl5pPr indent="0" lvl="4" marL="1371600" marR="0" rtl="0" algn="l">
              <a:spcBef>
                <a:spcPts val="0"/>
              </a:spcBef>
              <a:defRPr b="0" i="0" sz="1400" u="none" cap="none" strike="noStrike">
                <a:solidFill>
                  <a:schemeClr val="dk1"/>
                </a:solidFill>
                <a:latin typeface="Calibri"/>
                <a:ea typeface="Calibri"/>
                <a:cs typeface="Calibri"/>
                <a:sym typeface="Calibri"/>
              </a:defRPr>
            </a:lvl5pPr>
            <a:lvl6pPr indent="0" lvl="5" marL="1714500" marR="0" rtl="0" algn="l">
              <a:spcBef>
                <a:spcPts val="0"/>
              </a:spcBef>
              <a:defRPr b="0" i="0" sz="1400" u="none" cap="none" strike="noStrike">
                <a:solidFill>
                  <a:schemeClr val="dk1"/>
                </a:solidFill>
                <a:latin typeface="Calibri"/>
                <a:ea typeface="Calibri"/>
                <a:cs typeface="Calibri"/>
                <a:sym typeface="Calibri"/>
              </a:defRPr>
            </a:lvl6pPr>
            <a:lvl7pPr indent="0" lvl="6" marL="2057400" marR="0" rtl="0" algn="l">
              <a:spcBef>
                <a:spcPts val="0"/>
              </a:spcBef>
              <a:defRPr b="0" i="0" sz="1400" u="none" cap="none" strike="noStrike">
                <a:solidFill>
                  <a:schemeClr val="dk1"/>
                </a:solidFill>
                <a:latin typeface="Calibri"/>
                <a:ea typeface="Calibri"/>
                <a:cs typeface="Calibri"/>
                <a:sym typeface="Calibri"/>
              </a:defRPr>
            </a:lvl7pPr>
            <a:lvl8pPr indent="0" lvl="7" marL="2400300" marR="0" rtl="0" algn="l">
              <a:spcBef>
                <a:spcPts val="0"/>
              </a:spcBef>
              <a:defRPr b="0" i="0" sz="1400" u="none" cap="none" strike="noStrike">
                <a:solidFill>
                  <a:schemeClr val="dk1"/>
                </a:solidFill>
                <a:latin typeface="Calibri"/>
                <a:ea typeface="Calibri"/>
                <a:cs typeface="Calibri"/>
                <a:sym typeface="Calibri"/>
              </a:defRPr>
            </a:lvl8pPr>
            <a:lvl9pPr indent="0" lvl="8" marL="2743200" marR="0" rtl="0" algn="l">
              <a:spcBef>
                <a:spcPts val="0"/>
              </a:spcBef>
              <a:defRPr b="0" i="0" sz="1400" u="none" cap="none" strike="noStrike">
                <a:solidFill>
                  <a:schemeClr val="dk1"/>
                </a:solidFill>
                <a:latin typeface="Calibri"/>
                <a:ea typeface="Calibri"/>
                <a:cs typeface="Calibri"/>
                <a:sym typeface="Calibri"/>
              </a:defRPr>
            </a:lvl9pPr>
          </a:lstStyle>
          <a:p/>
        </p:txBody>
      </p:sp>
      <p:sp>
        <p:nvSpPr>
          <p:cNvPr id="69" name="Shape 69"/>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02.png"/><Relationship Id="rId2" Type="http://schemas.openxmlformats.org/officeDocument/2006/relationships/image" Target="../media/image04.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628650" y="398531"/>
            <a:ext cx="7886700" cy="994200"/>
          </a:xfrm>
          <a:prstGeom prst="rect">
            <a:avLst/>
          </a:prstGeom>
          <a:noFill/>
          <a:ln>
            <a:noFill/>
          </a:ln>
        </p:spPr>
        <p:txBody>
          <a:bodyPr anchorCtr="0" anchor="ctr" bIns="68575" lIns="68575" rIns="68575" tIns="68575"/>
          <a:lstStyle>
            <a:lvl1pPr indent="0" lvl="0" marL="0" marR="0" rtl="0" algn="l">
              <a:lnSpc>
                <a:spcPct val="90000"/>
              </a:lnSpc>
              <a:spcBef>
                <a:spcPts val="0"/>
              </a:spcBef>
              <a:buClr>
                <a:schemeClr val="dk1"/>
              </a:buClr>
              <a:buSzPct val="33333"/>
              <a:buFont typeface="Calibri"/>
              <a:buNone/>
              <a:defRPr b="0" i="0" sz="3300" u="none" cap="none" strike="noStrike">
                <a:solidFill>
                  <a:schemeClr val="dk1"/>
                </a:solidFill>
                <a:latin typeface="Calibri"/>
                <a:ea typeface="Calibri"/>
                <a:cs typeface="Calibri"/>
                <a:sym typeface="Calibri"/>
              </a:defRPr>
            </a:lvl1pPr>
            <a:lvl2pPr indent="0" lvl="1" marL="0" marR="0" rtl="0" algn="l">
              <a:spcBef>
                <a:spcPts val="0"/>
              </a:spcBef>
              <a:buSzPct val="100000"/>
              <a:defRPr sz="1100"/>
            </a:lvl2pPr>
            <a:lvl3pPr indent="0" lvl="2" marL="0" marR="0" rtl="0" algn="l">
              <a:spcBef>
                <a:spcPts val="0"/>
              </a:spcBef>
              <a:buSzPct val="100000"/>
              <a:defRPr sz="1100"/>
            </a:lvl3pPr>
            <a:lvl4pPr indent="0" lvl="3" marL="0" marR="0" rtl="0" algn="l">
              <a:spcBef>
                <a:spcPts val="0"/>
              </a:spcBef>
              <a:buSzPct val="100000"/>
              <a:defRPr sz="1100"/>
            </a:lvl4pPr>
            <a:lvl5pPr indent="0" lvl="4" marL="0" marR="0" rtl="0" algn="l">
              <a:spcBef>
                <a:spcPts val="0"/>
              </a:spcBef>
              <a:buSzPct val="100000"/>
              <a:defRPr sz="1100"/>
            </a:lvl5pPr>
            <a:lvl6pPr indent="0" lvl="5" marL="0" marR="0" rtl="0" algn="l">
              <a:spcBef>
                <a:spcPts val="0"/>
              </a:spcBef>
              <a:buSzPct val="100000"/>
              <a:defRPr sz="1100"/>
            </a:lvl6pPr>
            <a:lvl7pPr indent="0" lvl="6" marL="0" marR="0" rtl="0" algn="l">
              <a:spcBef>
                <a:spcPts val="0"/>
              </a:spcBef>
              <a:buSzPct val="100000"/>
              <a:defRPr sz="1100"/>
            </a:lvl7pPr>
            <a:lvl8pPr indent="0" lvl="7" marL="0" marR="0" rtl="0" algn="l">
              <a:spcBef>
                <a:spcPts val="0"/>
              </a:spcBef>
              <a:buSzPct val="100000"/>
              <a:defRPr sz="1100"/>
            </a:lvl8pPr>
            <a:lvl9pPr indent="0" lvl="8" marL="0" marR="0" rtl="0" algn="l">
              <a:spcBef>
                <a:spcPts val="0"/>
              </a:spcBef>
              <a:buSzPct val="100000"/>
              <a:defRPr sz="1100"/>
            </a:lvl9pPr>
          </a:lstStyle>
          <a:p/>
        </p:txBody>
      </p:sp>
      <p:sp>
        <p:nvSpPr>
          <p:cNvPr id="7" name="Shape 7"/>
          <p:cNvSpPr txBox="1"/>
          <p:nvPr>
            <p:ph idx="1" type="body"/>
          </p:nvPr>
        </p:nvSpPr>
        <p:spPr>
          <a:xfrm>
            <a:off x="628650" y="1444032"/>
            <a:ext cx="7886700" cy="3263400"/>
          </a:xfrm>
          <a:prstGeom prst="rect">
            <a:avLst/>
          </a:prstGeom>
          <a:noFill/>
          <a:ln>
            <a:noFill/>
          </a:ln>
        </p:spPr>
        <p:txBody>
          <a:bodyPr anchorCtr="0" anchor="t" bIns="68575" lIns="68575" rIns="68575" tIns="68575"/>
          <a:lstStyle>
            <a:lvl1pPr indent="-38100" lvl="0" marL="177800" marR="0" rtl="0" algn="l">
              <a:lnSpc>
                <a:spcPct val="90000"/>
              </a:lnSpc>
              <a:spcBef>
                <a:spcPts val="800"/>
              </a:spcBef>
              <a:buClr>
                <a:schemeClr val="dk1"/>
              </a:buClr>
              <a:buSzPct val="52380"/>
              <a:buFont typeface="Arial"/>
              <a:buChar char="•"/>
              <a:defRPr b="0" i="0" sz="2100" u="none" cap="none" strike="noStrike">
                <a:solidFill>
                  <a:schemeClr val="dk1"/>
                </a:solidFill>
                <a:latin typeface="Calibri"/>
                <a:ea typeface="Calibri"/>
                <a:cs typeface="Calibri"/>
                <a:sym typeface="Calibri"/>
              </a:defRPr>
            </a:lvl1pPr>
            <a:lvl2pPr indent="-63500" lvl="1" marL="520700" marR="0" rtl="0" algn="l">
              <a:lnSpc>
                <a:spcPct val="90000"/>
              </a:lnSpc>
              <a:spcBef>
                <a:spcPts val="400"/>
              </a:spcBef>
              <a:buClr>
                <a:schemeClr val="dk1"/>
              </a:buClr>
              <a:buSzPct val="61111"/>
              <a:buFont typeface="Arial"/>
              <a:buChar char="•"/>
              <a:defRPr b="0" i="0" sz="1800" u="none" cap="none" strike="noStrike">
                <a:solidFill>
                  <a:schemeClr val="dk1"/>
                </a:solidFill>
                <a:latin typeface="Calibri"/>
                <a:ea typeface="Calibri"/>
                <a:cs typeface="Calibri"/>
                <a:sym typeface="Calibri"/>
              </a:defRPr>
            </a:lvl2pPr>
            <a:lvl3pPr indent="-76200" lvl="2" marL="863600" marR="0" rtl="0" algn="l">
              <a:lnSpc>
                <a:spcPct val="90000"/>
              </a:lnSpc>
              <a:spcBef>
                <a:spcPts val="400"/>
              </a:spcBef>
              <a:buClr>
                <a:schemeClr val="dk1"/>
              </a:buClr>
              <a:buSzPct val="73333"/>
              <a:buFont typeface="Arial"/>
              <a:buChar char="•"/>
              <a:defRPr b="0" i="0" sz="1500" u="none" cap="none" strike="noStrike">
                <a:solidFill>
                  <a:schemeClr val="dk1"/>
                </a:solidFill>
                <a:latin typeface="Calibri"/>
                <a:ea typeface="Calibri"/>
                <a:cs typeface="Calibri"/>
                <a:sym typeface="Calibri"/>
              </a:defRPr>
            </a:lvl3pPr>
            <a:lvl4pPr indent="-88900" lvl="3" marL="1206500" marR="0" rtl="0" algn="l">
              <a:lnSpc>
                <a:spcPct val="90000"/>
              </a:lnSpc>
              <a:spcBef>
                <a:spcPts val="400"/>
              </a:spcBef>
              <a:buClr>
                <a:schemeClr val="dk1"/>
              </a:buClr>
              <a:buSzPct val="78571"/>
              <a:buFont typeface="Arial"/>
              <a:buChar char="•"/>
              <a:defRPr b="0" i="0" sz="1400" u="none" cap="none" strike="noStrike">
                <a:solidFill>
                  <a:schemeClr val="dk1"/>
                </a:solidFill>
                <a:latin typeface="Calibri"/>
                <a:ea typeface="Calibri"/>
                <a:cs typeface="Calibri"/>
                <a:sym typeface="Calibri"/>
              </a:defRPr>
            </a:lvl4pPr>
            <a:lvl5pPr indent="-88900" lvl="4" marL="1549400" marR="0" rtl="0" algn="l">
              <a:lnSpc>
                <a:spcPct val="90000"/>
              </a:lnSpc>
              <a:spcBef>
                <a:spcPts val="400"/>
              </a:spcBef>
              <a:buClr>
                <a:schemeClr val="dk1"/>
              </a:buClr>
              <a:buSzPct val="78571"/>
              <a:buFont typeface="Arial"/>
              <a:buChar char="•"/>
              <a:defRPr b="0" i="0" sz="1400" u="none" cap="none" strike="noStrike">
                <a:solidFill>
                  <a:schemeClr val="dk1"/>
                </a:solidFill>
                <a:latin typeface="Calibri"/>
                <a:ea typeface="Calibri"/>
                <a:cs typeface="Calibri"/>
                <a:sym typeface="Calibri"/>
              </a:defRPr>
            </a:lvl5pPr>
            <a:lvl6pPr indent="-88900" lvl="5" marL="1892300" marR="0" rtl="0" algn="l">
              <a:lnSpc>
                <a:spcPct val="90000"/>
              </a:lnSpc>
              <a:spcBef>
                <a:spcPts val="400"/>
              </a:spcBef>
              <a:buClr>
                <a:schemeClr val="dk1"/>
              </a:buClr>
              <a:buSzPct val="78571"/>
              <a:buFont typeface="Arial"/>
              <a:buChar char="•"/>
              <a:defRPr b="0" i="0" sz="1400" u="none" cap="none" strike="noStrike">
                <a:solidFill>
                  <a:schemeClr val="dk1"/>
                </a:solidFill>
                <a:latin typeface="Calibri"/>
                <a:ea typeface="Calibri"/>
                <a:cs typeface="Calibri"/>
                <a:sym typeface="Calibri"/>
              </a:defRPr>
            </a:lvl6pPr>
            <a:lvl7pPr indent="-88900" lvl="6" marL="2235200" marR="0" rtl="0" algn="l">
              <a:lnSpc>
                <a:spcPct val="90000"/>
              </a:lnSpc>
              <a:spcBef>
                <a:spcPts val="400"/>
              </a:spcBef>
              <a:buClr>
                <a:schemeClr val="dk1"/>
              </a:buClr>
              <a:buSzPct val="78571"/>
              <a:buFont typeface="Arial"/>
              <a:buChar char="•"/>
              <a:defRPr b="0" i="0" sz="1400" u="none" cap="none" strike="noStrike">
                <a:solidFill>
                  <a:schemeClr val="dk1"/>
                </a:solidFill>
                <a:latin typeface="Calibri"/>
                <a:ea typeface="Calibri"/>
                <a:cs typeface="Calibri"/>
                <a:sym typeface="Calibri"/>
              </a:defRPr>
            </a:lvl7pPr>
            <a:lvl8pPr indent="-88900" lvl="7" marL="2578100" marR="0" rtl="0" algn="l">
              <a:lnSpc>
                <a:spcPct val="90000"/>
              </a:lnSpc>
              <a:spcBef>
                <a:spcPts val="400"/>
              </a:spcBef>
              <a:buClr>
                <a:schemeClr val="dk1"/>
              </a:buClr>
              <a:buSzPct val="78571"/>
              <a:buFont typeface="Arial"/>
              <a:buChar char="•"/>
              <a:defRPr b="0" i="0" sz="1400" u="none" cap="none" strike="noStrike">
                <a:solidFill>
                  <a:schemeClr val="dk1"/>
                </a:solidFill>
                <a:latin typeface="Calibri"/>
                <a:ea typeface="Calibri"/>
                <a:cs typeface="Calibri"/>
                <a:sym typeface="Calibri"/>
              </a:defRPr>
            </a:lvl8pPr>
            <a:lvl9pPr indent="-88900" lvl="8" marL="2921000" marR="0" rtl="0" algn="l">
              <a:lnSpc>
                <a:spcPct val="90000"/>
              </a:lnSpc>
              <a:spcBef>
                <a:spcPts val="400"/>
              </a:spcBef>
              <a:buClr>
                <a:schemeClr val="dk1"/>
              </a:buClr>
              <a:buSzPct val="78571"/>
              <a:buFont typeface="Arial"/>
              <a:buChar char="•"/>
              <a:defRPr b="0" i="0" sz="1400" u="none" cap="none" strike="noStrike">
                <a:solidFill>
                  <a:schemeClr val="dk1"/>
                </a:solidFill>
                <a:latin typeface="Calibri"/>
                <a:ea typeface="Calibri"/>
                <a:cs typeface="Calibri"/>
                <a:sym typeface="Calibri"/>
              </a:defRPr>
            </a:lvl9pPr>
          </a:lstStyle>
          <a:p/>
        </p:txBody>
      </p:sp>
      <p:sp>
        <p:nvSpPr>
          <p:cNvPr id="8" name="Shape 8"/>
          <p:cNvSpPr txBox="1"/>
          <p:nvPr>
            <p:ph idx="10" type="dt"/>
          </p:nvPr>
        </p:nvSpPr>
        <p:spPr>
          <a:xfrm>
            <a:off x="628650" y="4767262"/>
            <a:ext cx="2057400" cy="273900"/>
          </a:xfrm>
          <a:prstGeom prst="rect">
            <a:avLst/>
          </a:prstGeom>
          <a:noFill/>
          <a:ln>
            <a:noFill/>
          </a:ln>
        </p:spPr>
        <p:txBody>
          <a:bodyPr anchorCtr="0" anchor="ctr" bIns="68575" lIns="68575" rIns="68575" tIns="68575"/>
          <a:lstStyle>
            <a:lvl1pPr indent="0" lvl="0" marL="0" marR="0" rtl="0" algn="l">
              <a:spcBef>
                <a:spcPts val="0"/>
              </a:spcBef>
              <a:buSzPct val="122222"/>
              <a:defRPr b="0" i="0" sz="900" u="none" cap="none" strike="noStrike">
                <a:solidFill>
                  <a:srgbClr val="888888"/>
                </a:solidFill>
                <a:latin typeface="Calibri"/>
                <a:ea typeface="Calibri"/>
                <a:cs typeface="Calibri"/>
                <a:sym typeface="Calibri"/>
              </a:defRPr>
            </a:lvl1pPr>
            <a:lvl2pPr indent="0" lvl="1" marL="342900" marR="0" rtl="0" algn="l">
              <a:spcBef>
                <a:spcPts val="0"/>
              </a:spcBef>
              <a:buSzPct val="78571"/>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defRPr b="0" i="0" sz="1400" u="none" cap="none" strike="noStrike">
                <a:solidFill>
                  <a:schemeClr val="dk1"/>
                </a:solidFill>
                <a:latin typeface="Calibri"/>
                <a:ea typeface="Calibri"/>
                <a:cs typeface="Calibri"/>
                <a:sym typeface="Calibri"/>
              </a:defRPr>
            </a:lvl9pPr>
          </a:lstStyle>
          <a:p/>
        </p:txBody>
      </p:sp>
      <p:sp>
        <p:nvSpPr>
          <p:cNvPr id="9" name="Shape 9"/>
          <p:cNvSpPr txBox="1"/>
          <p:nvPr>
            <p:ph idx="11" type="ftr"/>
          </p:nvPr>
        </p:nvSpPr>
        <p:spPr>
          <a:xfrm>
            <a:off x="3028950" y="4767262"/>
            <a:ext cx="3086100" cy="273900"/>
          </a:xfrm>
          <a:prstGeom prst="rect">
            <a:avLst/>
          </a:prstGeom>
          <a:noFill/>
          <a:ln>
            <a:noFill/>
          </a:ln>
        </p:spPr>
        <p:txBody>
          <a:bodyPr anchorCtr="0" anchor="ctr" bIns="68575" lIns="68575" rIns="68575" tIns="68575"/>
          <a:lstStyle>
            <a:lvl1pPr indent="0" lvl="0" marL="0" marR="0" rtl="0" algn="ctr">
              <a:spcBef>
                <a:spcPts val="0"/>
              </a:spcBef>
              <a:buSzPct val="122222"/>
              <a:defRPr b="0" i="0" sz="900" u="none" cap="none" strike="noStrike">
                <a:solidFill>
                  <a:srgbClr val="888888"/>
                </a:solidFill>
                <a:latin typeface="Calibri"/>
                <a:ea typeface="Calibri"/>
                <a:cs typeface="Calibri"/>
                <a:sym typeface="Calibri"/>
              </a:defRPr>
            </a:lvl1pPr>
            <a:lvl2pPr indent="0" lvl="1" marL="342900" marR="0" rtl="0" algn="l">
              <a:spcBef>
                <a:spcPts val="0"/>
              </a:spcBef>
              <a:buSzPct val="78571"/>
              <a:defRPr b="0" i="0" sz="1400" u="none" cap="none" strike="noStrike">
                <a:solidFill>
                  <a:schemeClr val="dk1"/>
                </a:solidFill>
                <a:latin typeface="Calibri"/>
                <a:ea typeface="Calibri"/>
                <a:cs typeface="Calibri"/>
                <a:sym typeface="Calibri"/>
              </a:defRPr>
            </a:lvl2pPr>
            <a:lvl3pPr indent="0" lvl="2" marL="685800" marR="0" rtl="0" algn="l">
              <a:spcBef>
                <a:spcPts val="0"/>
              </a:spcBef>
              <a:buSzPct val="78571"/>
              <a:defRPr b="0" i="0" sz="1400" u="none" cap="none" strike="noStrike">
                <a:solidFill>
                  <a:schemeClr val="dk1"/>
                </a:solidFill>
                <a:latin typeface="Calibri"/>
                <a:ea typeface="Calibri"/>
                <a:cs typeface="Calibri"/>
                <a:sym typeface="Calibri"/>
              </a:defRPr>
            </a:lvl3pPr>
            <a:lvl4pPr indent="0" lvl="3" marL="1028700" marR="0" rtl="0" algn="l">
              <a:spcBef>
                <a:spcPts val="0"/>
              </a:spcBef>
              <a:buSzPct val="78571"/>
              <a:defRPr b="0" i="0" sz="1400" u="none" cap="none" strike="noStrike">
                <a:solidFill>
                  <a:schemeClr val="dk1"/>
                </a:solidFill>
                <a:latin typeface="Calibri"/>
                <a:ea typeface="Calibri"/>
                <a:cs typeface="Calibri"/>
                <a:sym typeface="Calibri"/>
              </a:defRPr>
            </a:lvl4pPr>
            <a:lvl5pPr indent="0" lvl="4" marL="1371600" marR="0" rtl="0" algn="l">
              <a:spcBef>
                <a:spcPts val="0"/>
              </a:spcBef>
              <a:buSzPct val="78571"/>
              <a:defRPr b="0" i="0" sz="1400" u="none" cap="none" strike="noStrike">
                <a:solidFill>
                  <a:schemeClr val="dk1"/>
                </a:solidFill>
                <a:latin typeface="Calibri"/>
                <a:ea typeface="Calibri"/>
                <a:cs typeface="Calibri"/>
                <a:sym typeface="Calibri"/>
              </a:defRPr>
            </a:lvl5pPr>
            <a:lvl6pPr indent="0" lvl="5" marL="1714500" marR="0" rtl="0" algn="l">
              <a:spcBef>
                <a:spcPts val="0"/>
              </a:spcBef>
              <a:buSzPct val="78571"/>
              <a:defRPr b="0" i="0" sz="1400" u="none" cap="none" strike="noStrike">
                <a:solidFill>
                  <a:schemeClr val="dk1"/>
                </a:solidFill>
                <a:latin typeface="Calibri"/>
                <a:ea typeface="Calibri"/>
                <a:cs typeface="Calibri"/>
                <a:sym typeface="Calibri"/>
              </a:defRPr>
            </a:lvl6pPr>
            <a:lvl7pPr indent="0" lvl="6" marL="2057400" marR="0" rtl="0" algn="l">
              <a:spcBef>
                <a:spcPts val="0"/>
              </a:spcBef>
              <a:buSzPct val="78571"/>
              <a:defRPr b="0" i="0" sz="1400" u="none" cap="none" strike="noStrike">
                <a:solidFill>
                  <a:schemeClr val="dk1"/>
                </a:solidFill>
                <a:latin typeface="Calibri"/>
                <a:ea typeface="Calibri"/>
                <a:cs typeface="Calibri"/>
                <a:sym typeface="Calibri"/>
              </a:defRPr>
            </a:lvl7pPr>
            <a:lvl8pPr indent="0" lvl="7" marL="2400300" marR="0" rtl="0" algn="l">
              <a:spcBef>
                <a:spcPts val="0"/>
              </a:spcBef>
              <a:buSzPct val="78571"/>
              <a:defRPr b="0" i="0" sz="1400" u="none" cap="none" strike="noStrike">
                <a:solidFill>
                  <a:schemeClr val="dk1"/>
                </a:solidFill>
                <a:latin typeface="Calibri"/>
                <a:ea typeface="Calibri"/>
                <a:cs typeface="Calibri"/>
                <a:sym typeface="Calibri"/>
              </a:defRPr>
            </a:lvl8pPr>
            <a:lvl9pPr indent="0" lvl="8" marL="2743200" marR="0" rtl="0" algn="l">
              <a:spcBef>
                <a:spcPts val="0"/>
              </a:spcBef>
              <a:buSzPct val="78571"/>
              <a:defRPr b="0" i="0" sz="1400" u="none" cap="none" strike="noStrike">
                <a:solidFill>
                  <a:schemeClr val="dk1"/>
                </a:solidFill>
                <a:latin typeface="Calibri"/>
                <a:ea typeface="Calibri"/>
                <a:cs typeface="Calibri"/>
                <a:sym typeface="Calibri"/>
              </a:defRPr>
            </a:lvl9pPr>
          </a:lstStyle>
          <a:p/>
        </p:txBody>
      </p:sp>
      <p:sp>
        <p:nvSpPr>
          <p:cNvPr id="10" name="Shape 10"/>
          <p:cNvSpPr txBox="1"/>
          <p:nvPr>
            <p:ph idx="12" type="sldNum"/>
          </p:nvPr>
        </p:nvSpPr>
        <p:spPr>
          <a:xfrm>
            <a:off x="6457950" y="4767262"/>
            <a:ext cx="2057400" cy="273900"/>
          </a:xfrm>
          <a:prstGeom prst="rect">
            <a:avLst/>
          </a:prstGeom>
          <a:noFill/>
          <a:ln>
            <a:noFill/>
          </a:ln>
        </p:spPr>
        <p:txBody>
          <a:bodyPr anchorCtr="0" anchor="ctr" bIns="34275" lIns="68575" rIns="68575" tIns="34275">
            <a:noAutofit/>
          </a:bodyPr>
          <a:lstStyle/>
          <a:p>
            <a:pPr indent="0" lvl="0" marL="0" marR="0" rtl="0" algn="r">
              <a:spcBef>
                <a:spcPts val="0"/>
              </a:spcBef>
              <a:buSzPct val="25000"/>
              <a:buNone/>
            </a:pPr>
            <a:fld id="{00000000-1234-1234-1234-123412341234}" type="slidenum">
              <a:rPr b="0" i="0" lang="en" sz="900" u="none" cap="none" strike="noStrike">
                <a:solidFill>
                  <a:srgbClr val="888888"/>
                </a:solidFill>
                <a:latin typeface="Calibri"/>
                <a:ea typeface="Calibri"/>
                <a:cs typeface="Calibri"/>
                <a:sym typeface="Calibri"/>
              </a:rPr>
              <a:t>‹#›</a:t>
            </a:fld>
          </a:p>
        </p:txBody>
      </p:sp>
      <p:pic>
        <p:nvPicPr>
          <p:cNvPr id="11" name="Shape 11"/>
          <p:cNvPicPr preferRelativeResize="0"/>
          <p:nvPr/>
        </p:nvPicPr>
        <p:blipFill rotWithShape="1">
          <a:blip r:embed="rId1">
            <a:alphaModFix/>
          </a:blip>
          <a:srcRect b="0" l="0" r="0" t="0"/>
          <a:stretch/>
        </p:blipFill>
        <p:spPr>
          <a:xfrm>
            <a:off x="126379" y="116660"/>
            <a:ext cx="6843900" cy="464100"/>
          </a:xfrm>
          <a:prstGeom prst="rect">
            <a:avLst/>
          </a:prstGeom>
          <a:noFill/>
          <a:ln>
            <a:noFill/>
          </a:ln>
        </p:spPr>
      </p:pic>
      <p:pic>
        <p:nvPicPr>
          <p:cNvPr id="12" name="Shape 12"/>
          <p:cNvPicPr preferRelativeResize="0"/>
          <p:nvPr/>
        </p:nvPicPr>
        <p:blipFill rotWithShape="1">
          <a:blip r:embed="rId2">
            <a:alphaModFix/>
          </a:blip>
          <a:srcRect b="0" l="0" r="0" t="0"/>
          <a:stretch/>
        </p:blipFill>
        <p:spPr>
          <a:xfrm>
            <a:off x="7959462" y="62582"/>
            <a:ext cx="1111800" cy="1121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youtube.com/v/G9mnV33G-K0" TargetMode="External"/><Relationship Id="rId4" Type="http://schemas.openxmlformats.org/officeDocument/2006/relationships/image" Target="../media/image0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youtube.com/v/CgIApkeomug" TargetMode="External"/><Relationship Id="rId4" Type="http://schemas.openxmlformats.org/officeDocument/2006/relationships/image" Target="../media/image0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youtube.com/v/lzR40cV0dTo" TargetMode="External"/><Relationship Id="rId4" Type="http://schemas.openxmlformats.org/officeDocument/2006/relationships/image" Target="../media/image0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14.jpg"/><Relationship Id="rId5"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9.png"/><Relationship Id="rId4" Type="http://schemas.openxmlformats.org/officeDocument/2006/relationships/image" Target="../media/image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ctrTitle"/>
          </p:nvPr>
        </p:nvSpPr>
        <p:spPr>
          <a:xfrm>
            <a:off x="1143000" y="841772"/>
            <a:ext cx="6858000" cy="1790700"/>
          </a:xfrm>
          <a:prstGeom prst="rect">
            <a:avLst/>
          </a:prstGeom>
        </p:spPr>
        <p:txBody>
          <a:bodyPr anchorCtr="0" anchor="b" bIns="68575" lIns="68575" rIns="68575" tIns="68575">
            <a:noAutofit/>
          </a:bodyPr>
          <a:lstStyle/>
          <a:p>
            <a:pPr lvl="0">
              <a:spcBef>
                <a:spcPts val="0"/>
              </a:spcBef>
              <a:buNone/>
            </a:pPr>
            <a:r>
              <a:rPr lang="en"/>
              <a:t>Carter School Sensory Walk</a:t>
            </a:r>
          </a:p>
        </p:txBody>
      </p:sp>
      <p:sp>
        <p:nvSpPr>
          <p:cNvPr id="87" name="Shape 87"/>
          <p:cNvSpPr txBox="1"/>
          <p:nvPr>
            <p:ph idx="1" type="subTitle"/>
          </p:nvPr>
        </p:nvSpPr>
        <p:spPr>
          <a:xfrm>
            <a:off x="1143000" y="2701528"/>
            <a:ext cx="6858000" cy="1241700"/>
          </a:xfrm>
          <a:prstGeom prst="rect">
            <a:avLst/>
          </a:prstGeom>
        </p:spPr>
        <p:txBody>
          <a:bodyPr anchorCtr="0" anchor="t" bIns="68575" lIns="68575" rIns="68575" tIns="68575">
            <a:noAutofit/>
          </a:bodyPr>
          <a:lstStyle/>
          <a:p>
            <a:pPr lvl="0">
              <a:spcBef>
                <a:spcPts val="0"/>
              </a:spcBef>
              <a:buNone/>
            </a:pPr>
            <a:r>
              <a:rPr lang="en"/>
              <a:t>Team 21:</a:t>
            </a:r>
          </a:p>
          <a:p>
            <a:pPr lvl="0">
              <a:spcBef>
                <a:spcPts val="0"/>
              </a:spcBef>
              <a:buNone/>
            </a:pPr>
            <a:r>
              <a:rPr lang="en"/>
              <a:t>Reva Scharf, Jian Tan, Maya Saint Germain, </a:t>
            </a:r>
          </a:p>
          <a:p>
            <a:pPr lvl="0">
              <a:spcBef>
                <a:spcPts val="0"/>
              </a:spcBef>
              <a:buNone/>
            </a:pPr>
            <a:r>
              <a:rPr lang="en"/>
              <a:t>Jesse Leinbach, Austin Schiller, Aidar Aidymbekov</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type="title"/>
          </p:nvPr>
        </p:nvSpPr>
        <p:spPr>
          <a:xfrm>
            <a:off x="628650" y="398531"/>
            <a:ext cx="7886700" cy="994200"/>
          </a:xfrm>
          <a:prstGeom prst="rect">
            <a:avLst/>
          </a:prstGeom>
        </p:spPr>
        <p:txBody>
          <a:bodyPr anchorCtr="0" anchor="ctr" bIns="68575" lIns="68575" rIns="68575" tIns="68575">
            <a:noAutofit/>
          </a:bodyPr>
          <a:lstStyle/>
          <a:p>
            <a:pPr lvl="0">
              <a:spcBef>
                <a:spcPts val="0"/>
              </a:spcBef>
              <a:buNone/>
            </a:pPr>
            <a:r>
              <a:rPr lang="en"/>
              <a:t>Jesse - PCBs</a:t>
            </a:r>
          </a:p>
        </p:txBody>
      </p:sp>
      <p:sp>
        <p:nvSpPr>
          <p:cNvPr id="154" name="Shape 154"/>
          <p:cNvSpPr txBox="1"/>
          <p:nvPr>
            <p:ph idx="1" type="body"/>
          </p:nvPr>
        </p:nvSpPr>
        <p:spPr>
          <a:xfrm>
            <a:off x="628650" y="1444032"/>
            <a:ext cx="7886700" cy="3263400"/>
          </a:xfrm>
          <a:prstGeom prst="rect">
            <a:avLst/>
          </a:prstGeom>
        </p:spPr>
        <p:txBody>
          <a:bodyPr anchorCtr="0" anchor="t" bIns="68575" lIns="68575" rIns="68575" tIns="68575">
            <a:noAutofit/>
          </a:bodyPr>
          <a:lstStyle/>
          <a:p>
            <a:pPr indent="0" lvl="0" marL="0" rtl="0">
              <a:spcBef>
                <a:spcPts val="0"/>
              </a:spcBef>
              <a:buNone/>
            </a:pPr>
            <a:r>
              <a:rPr lang="en"/>
              <a:t>Connection and components </a:t>
            </a:r>
          </a:p>
          <a:p>
            <a:pPr indent="0" lvl="0" marL="457200" rtl="0">
              <a:spcBef>
                <a:spcPts val="0"/>
              </a:spcBef>
              <a:buNone/>
            </a:pPr>
            <a:r>
              <a:rPr lang="en"/>
              <a:t>Speaker and sensor PCBs</a:t>
            </a:r>
          </a:p>
          <a:p>
            <a:pPr indent="0" lvl="0" marL="0">
              <a:spcBef>
                <a:spcPts val="0"/>
              </a:spcBef>
              <a:buNone/>
            </a:pPr>
            <a:r>
              <a:rPr lang="en"/>
              <a:t>Modularity for easy replacement</a:t>
            </a:r>
          </a:p>
        </p:txBody>
      </p:sp>
      <p:pic>
        <p:nvPicPr>
          <p:cNvPr id="155" name="Shape 155"/>
          <p:cNvPicPr preferRelativeResize="0"/>
          <p:nvPr/>
        </p:nvPicPr>
        <p:blipFill>
          <a:blip r:embed="rId3">
            <a:alphaModFix/>
          </a:blip>
          <a:stretch>
            <a:fillRect/>
          </a:stretch>
        </p:blipFill>
        <p:spPr>
          <a:xfrm>
            <a:off x="5120274" y="1065025"/>
            <a:ext cx="2294800" cy="3642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628650" y="398531"/>
            <a:ext cx="7886700" cy="994200"/>
          </a:xfrm>
          <a:prstGeom prst="rect">
            <a:avLst/>
          </a:prstGeom>
        </p:spPr>
        <p:txBody>
          <a:bodyPr anchorCtr="0" anchor="ctr" bIns="68575" lIns="68575" rIns="68575" tIns="68575">
            <a:noAutofit/>
          </a:bodyPr>
          <a:lstStyle/>
          <a:p>
            <a:pPr lvl="0">
              <a:spcBef>
                <a:spcPts val="0"/>
              </a:spcBef>
              <a:buNone/>
            </a:pPr>
            <a:r>
              <a:rPr lang="en"/>
              <a:t>Installation + Operation </a:t>
            </a:r>
          </a:p>
        </p:txBody>
      </p:sp>
      <p:sp>
        <p:nvSpPr>
          <p:cNvPr descr="Installation video for Sensory Walk Team" id="161" name="Shape 161" title="Installation">
            <a:hlinkClick r:id="rId3"/>
          </p:cNvPr>
          <p:cNvSpPr/>
          <p:nvPr/>
        </p:nvSpPr>
        <p:spPr>
          <a:xfrm>
            <a:off x="2007225" y="1176074"/>
            <a:ext cx="5298549" cy="3973924"/>
          </a:xfrm>
          <a:prstGeom prst="rect">
            <a:avLst/>
          </a:prstGeom>
          <a:blipFill>
            <a:blip r:embed="rId4">
              <a:alphaModFix/>
            </a:blip>
            <a:stretch>
              <a:fillRect/>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628650" y="398531"/>
            <a:ext cx="7886700" cy="994200"/>
          </a:xfrm>
          <a:prstGeom prst="rect">
            <a:avLst/>
          </a:prstGeom>
        </p:spPr>
        <p:txBody>
          <a:bodyPr anchorCtr="0" anchor="ctr" bIns="68575" lIns="68575" rIns="68575" tIns="68575">
            <a:noAutofit/>
          </a:bodyPr>
          <a:lstStyle/>
          <a:p>
            <a:pPr lvl="0">
              <a:spcBef>
                <a:spcPts val="0"/>
              </a:spcBef>
              <a:buNone/>
            </a:pPr>
            <a:r>
              <a:rPr lang="en"/>
              <a:t>Installation + Operation </a:t>
            </a:r>
          </a:p>
        </p:txBody>
      </p:sp>
      <p:sp>
        <p:nvSpPr>
          <p:cNvPr id="167" name="Shape 167" title="PT Run">
            <a:hlinkClick r:id="rId3"/>
          </p:cNvPr>
          <p:cNvSpPr/>
          <p:nvPr/>
        </p:nvSpPr>
        <p:spPr>
          <a:xfrm>
            <a:off x="1930550" y="1181325"/>
            <a:ext cx="5282900" cy="3962175"/>
          </a:xfrm>
          <a:prstGeom prst="rect">
            <a:avLst/>
          </a:prstGeom>
          <a:blipFill>
            <a:blip r:embed="rId4">
              <a:alphaModFix/>
            </a:blip>
            <a:stretch>
              <a:fillRect/>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ph type="title"/>
          </p:nvPr>
        </p:nvSpPr>
        <p:spPr>
          <a:xfrm>
            <a:off x="628650" y="398531"/>
            <a:ext cx="7886700" cy="994200"/>
          </a:xfrm>
          <a:prstGeom prst="rect">
            <a:avLst/>
          </a:prstGeom>
        </p:spPr>
        <p:txBody>
          <a:bodyPr anchorCtr="0" anchor="ctr" bIns="68575" lIns="68575" rIns="68575" tIns="68575">
            <a:noAutofit/>
          </a:bodyPr>
          <a:lstStyle/>
          <a:p>
            <a:pPr lvl="0">
              <a:spcBef>
                <a:spcPts val="0"/>
              </a:spcBef>
              <a:buNone/>
            </a:pPr>
            <a:r>
              <a:rPr lang="en"/>
              <a:t>Concluding Remarks</a:t>
            </a:r>
          </a:p>
        </p:txBody>
      </p:sp>
      <p:sp>
        <p:nvSpPr>
          <p:cNvPr id="173" name="Shape 173"/>
          <p:cNvSpPr txBox="1"/>
          <p:nvPr>
            <p:ph idx="1" type="body"/>
          </p:nvPr>
        </p:nvSpPr>
        <p:spPr>
          <a:xfrm>
            <a:off x="882525" y="1392732"/>
            <a:ext cx="7886700" cy="3263400"/>
          </a:xfrm>
          <a:prstGeom prst="rect">
            <a:avLst/>
          </a:prstGeom>
        </p:spPr>
        <p:txBody>
          <a:bodyPr anchorCtr="0" anchor="t" bIns="68575" lIns="68575" rIns="68575" tIns="68575">
            <a:noAutofit/>
          </a:bodyPr>
          <a:lstStyle/>
          <a:p>
            <a:pPr indent="0" lvl="0" marL="0" rtl="0">
              <a:lnSpc>
                <a:spcPct val="115000"/>
              </a:lnSpc>
              <a:spcBef>
                <a:spcPts val="0"/>
              </a:spcBef>
              <a:buNone/>
            </a:pPr>
            <a:r>
              <a:rPr lang="en" sz="1400">
                <a:latin typeface="Arial"/>
                <a:ea typeface="Arial"/>
                <a:cs typeface="Arial"/>
                <a:sym typeface="Arial"/>
              </a:rPr>
              <a:t>“This project has a clear use for every single student in our school as a result of its design. We have students that will use the sensory walk to learn counting sequences from 0-20...We have many students that will use it to motivate them to travel independently in their wheelchair, gait trainer, or adapted bicycle all while recording the student’s progress over time. It truly is a project that has been universally designed for all students at the Carter School, and is something that does not exist on the market.”</a:t>
            </a:r>
          </a:p>
          <a:p>
            <a:pPr indent="0" lvl="0" marL="0" rtl="0">
              <a:lnSpc>
                <a:spcPct val="115000"/>
              </a:lnSpc>
              <a:spcBef>
                <a:spcPts val="0"/>
              </a:spcBef>
              <a:buNone/>
            </a:pPr>
            <a:r>
              <a:t/>
            </a:r>
            <a:endParaRPr b="1" sz="1400">
              <a:latin typeface="Arial"/>
              <a:ea typeface="Arial"/>
              <a:cs typeface="Arial"/>
              <a:sym typeface="Arial"/>
            </a:endParaRPr>
          </a:p>
          <a:p>
            <a:pPr indent="0" lvl="0" marL="0" rtl="0">
              <a:lnSpc>
                <a:spcPct val="115000"/>
              </a:lnSpc>
              <a:spcBef>
                <a:spcPts val="0"/>
              </a:spcBef>
              <a:buNone/>
            </a:pPr>
            <a:r>
              <a:rPr b="1" lang="en" sz="1400">
                <a:latin typeface="Arial"/>
                <a:ea typeface="Arial"/>
                <a:cs typeface="Arial"/>
                <a:sym typeface="Arial"/>
              </a:rPr>
              <a:t>-Mark O’Connor</a:t>
            </a:r>
          </a:p>
          <a:p>
            <a:pPr indent="0" lvl="0" marL="0">
              <a:lnSpc>
                <a:spcPct val="115000"/>
              </a:lnSpc>
              <a:spcBef>
                <a:spcPts val="0"/>
              </a:spcBef>
              <a:buNone/>
            </a:pPr>
            <a:r>
              <a:rPr b="1" lang="en" sz="1400">
                <a:latin typeface="Arial"/>
                <a:ea typeface="Arial"/>
                <a:cs typeface="Arial"/>
                <a:sym typeface="Arial"/>
              </a:rPr>
              <a:t>Principal of the Carter School</a:t>
            </a:r>
          </a:p>
          <a:p>
            <a:pPr lvl="0">
              <a:spcBef>
                <a:spcPts val="0"/>
              </a:spcBef>
              <a:buNone/>
            </a:pPr>
            <a:r>
              <a:t/>
            </a:r>
            <a:endParaRPr/>
          </a:p>
        </p:txBody>
      </p:sp>
      <p:pic>
        <p:nvPicPr>
          <p:cNvPr id="174" name="Shape 174"/>
          <p:cNvPicPr preferRelativeResize="0"/>
          <p:nvPr/>
        </p:nvPicPr>
        <p:blipFill>
          <a:blip r:embed="rId3">
            <a:alphaModFix/>
          </a:blip>
          <a:stretch>
            <a:fillRect/>
          </a:stretch>
        </p:blipFill>
        <p:spPr>
          <a:xfrm>
            <a:off x="4731274" y="2710325"/>
            <a:ext cx="3129174" cy="2351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628650" y="398531"/>
            <a:ext cx="7886700" cy="994200"/>
          </a:xfrm>
          <a:prstGeom prst="rect">
            <a:avLst/>
          </a:prstGeom>
        </p:spPr>
        <p:txBody>
          <a:bodyPr anchorCtr="0" anchor="ctr" bIns="68575" lIns="68575" rIns="68575" tIns="68575">
            <a:noAutofit/>
          </a:bodyPr>
          <a:lstStyle/>
          <a:p>
            <a:pPr lvl="0">
              <a:spcBef>
                <a:spcPts val="0"/>
              </a:spcBef>
              <a:buNone/>
            </a:pPr>
            <a:r>
              <a:rPr lang="en"/>
              <a:t>The Carter School</a:t>
            </a:r>
          </a:p>
        </p:txBody>
      </p:sp>
      <p:sp>
        <p:nvSpPr>
          <p:cNvPr id="93" name="Shape 93"/>
          <p:cNvSpPr txBox="1"/>
          <p:nvPr>
            <p:ph idx="1" type="body"/>
          </p:nvPr>
        </p:nvSpPr>
        <p:spPr>
          <a:xfrm>
            <a:off x="628650" y="1444032"/>
            <a:ext cx="7886700" cy="3263400"/>
          </a:xfrm>
          <a:prstGeom prst="rect">
            <a:avLst/>
          </a:prstGeom>
        </p:spPr>
        <p:txBody>
          <a:bodyPr anchorCtr="0" anchor="t" bIns="68575" lIns="68575" rIns="68575" tIns="68575">
            <a:noAutofit/>
          </a:bodyPr>
          <a:lstStyle/>
          <a:p>
            <a:pPr lvl="0" algn="ctr">
              <a:spcBef>
                <a:spcPts val="0"/>
              </a:spcBef>
              <a:buNone/>
            </a:pPr>
            <a:r>
              <a:rPr lang="en"/>
              <a:t>https://youtu.be/lzR40cV0dTo</a:t>
            </a:r>
          </a:p>
        </p:txBody>
      </p:sp>
      <p:sp>
        <p:nvSpPr>
          <p:cNvPr id="94" name="Shape 94" title="Bus Arrival Carter School">
            <a:hlinkClick r:id="rId3"/>
          </p:cNvPr>
          <p:cNvSpPr/>
          <p:nvPr/>
        </p:nvSpPr>
        <p:spPr>
          <a:xfrm>
            <a:off x="2063001" y="1193975"/>
            <a:ext cx="5018000" cy="3763500"/>
          </a:xfrm>
          <a:prstGeom prst="rect">
            <a:avLst/>
          </a:prstGeom>
          <a:blipFill>
            <a:blip r:embed="rId4">
              <a:alphaModFix/>
            </a:blip>
            <a:stretch>
              <a:fillRect/>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idx="1" type="body"/>
          </p:nvPr>
        </p:nvSpPr>
        <p:spPr>
          <a:xfrm>
            <a:off x="628650" y="1444032"/>
            <a:ext cx="7886700" cy="3263400"/>
          </a:xfrm>
          <a:prstGeom prst="rect">
            <a:avLst/>
          </a:prstGeom>
        </p:spPr>
        <p:txBody>
          <a:bodyPr anchorCtr="0" anchor="t" bIns="68575" lIns="68575" rIns="68575" tIns="68575">
            <a:noAutofit/>
          </a:bodyPr>
          <a:lstStyle/>
          <a:p>
            <a:pPr indent="457200" lvl="0" marL="0" rtl="0">
              <a:lnSpc>
                <a:spcPct val="120000"/>
              </a:lnSpc>
              <a:spcBef>
                <a:spcPts val="0"/>
              </a:spcBef>
              <a:buNone/>
            </a:pPr>
            <a:r>
              <a:rPr lang="en">
                <a:latin typeface="Arial"/>
                <a:ea typeface="Arial"/>
                <a:cs typeface="Arial"/>
                <a:sym typeface="Arial"/>
              </a:rPr>
              <a:t>To create a wall-mounted installation for the Carter School to track, store, and motivate a student’s movement progress through the use of:</a:t>
            </a:r>
          </a:p>
          <a:p>
            <a:pPr indent="457200" lvl="0" marL="0" rtl="0">
              <a:lnSpc>
                <a:spcPct val="108000"/>
              </a:lnSpc>
              <a:spcBef>
                <a:spcPts val="0"/>
              </a:spcBef>
              <a:buNone/>
            </a:pPr>
            <a:r>
              <a:rPr lang="en">
                <a:latin typeface="Arial"/>
                <a:ea typeface="Arial"/>
                <a:cs typeface="Arial"/>
                <a:sym typeface="Arial"/>
              </a:rPr>
              <a:t>Audio and light stimuli for positive reinforcement</a:t>
            </a:r>
          </a:p>
          <a:p>
            <a:pPr indent="457200" lvl="0" marL="0" rtl="0">
              <a:lnSpc>
                <a:spcPct val="108000"/>
              </a:lnSpc>
              <a:spcBef>
                <a:spcPts val="0"/>
              </a:spcBef>
              <a:buNone/>
            </a:pPr>
            <a:r>
              <a:rPr lang="en">
                <a:latin typeface="Arial"/>
                <a:ea typeface="Arial"/>
                <a:cs typeface="Arial"/>
                <a:sym typeface="Arial"/>
              </a:rPr>
              <a:t>Number Sense</a:t>
            </a:r>
          </a:p>
          <a:p>
            <a:pPr lvl="0" rtl="0">
              <a:lnSpc>
                <a:spcPct val="108000"/>
              </a:lnSpc>
              <a:spcBef>
                <a:spcPts val="0"/>
              </a:spcBef>
              <a:buNone/>
            </a:pPr>
            <a:r>
              <a:rPr lang="en">
                <a:latin typeface="Arial"/>
                <a:ea typeface="Arial"/>
                <a:cs typeface="Arial"/>
                <a:sym typeface="Arial"/>
              </a:rPr>
              <a:t>To automate the physical therapy program’s data collection methods</a:t>
            </a:r>
          </a:p>
          <a:p>
            <a:pPr indent="457200" lvl="0" marL="0" rtl="0">
              <a:lnSpc>
                <a:spcPct val="120000"/>
              </a:lnSpc>
              <a:spcBef>
                <a:spcPts val="0"/>
              </a:spcBef>
              <a:buNone/>
            </a:pPr>
            <a:r>
              <a:t/>
            </a:r>
            <a:endParaRPr sz="1200">
              <a:latin typeface="Times New Roman"/>
              <a:ea typeface="Times New Roman"/>
              <a:cs typeface="Times New Roman"/>
              <a:sym typeface="Times New Roman"/>
            </a:endParaRPr>
          </a:p>
          <a:p>
            <a:pPr indent="0" lvl="0" marL="0">
              <a:spcBef>
                <a:spcPts val="0"/>
              </a:spcBef>
              <a:buNone/>
            </a:pPr>
            <a:r>
              <a:t/>
            </a:r>
            <a:endParaRPr/>
          </a:p>
        </p:txBody>
      </p:sp>
      <p:sp>
        <p:nvSpPr>
          <p:cNvPr id="100" name="Shape 100"/>
          <p:cNvSpPr txBox="1"/>
          <p:nvPr>
            <p:ph type="title"/>
          </p:nvPr>
        </p:nvSpPr>
        <p:spPr>
          <a:xfrm>
            <a:off x="628650" y="398531"/>
            <a:ext cx="7886700" cy="994200"/>
          </a:xfrm>
          <a:prstGeom prst="rect">
            <a:avLst/>
          </a:prstGeom>
        </p:spPr>
        <p:txBody>
          <a:bodyPr anchorCtr="0" anchor="ctr" bIns="68575" lIns="68575" rIns="68575" tIns="68575">
            <a:noAutofit/>
          </a:bodyPr>
          <a:lstStyle/>
          <a:p>
            <a:pPr lvl="0" rtl="0">
              <a:spcBef>
                <a:spcPts val="0"/>
              </a:spcBef>
              <a:buNone/>
            </a:pPr>
            <a:r>
              <a:rPr lang="en"/>
              <a:t>Project Overview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pic>
        <p:nvPicPr>
          <p:cNvPr id="105" name="Shape 105"/>
          <p:cNvPicPr preferRelativeResize="0"/>
          <p:nvPr/>
        </p:nvPicPr>
        <p:blipFill rotWithShape="1">
          <a:blip r:embed="rId3">
            <a:alphaModFix/>
          </a:blip>
          <a:srcRect b="22109" l="0" r="4470" t="20790"/>
          <a:stretch/>
        </p:blipFill>
        <p:spPr>
          <a:xfrm>
            <a:off x="0" y="1370648"/>
            <a:ext cx="9144002" cy="30870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type="title"/>
          </p:nvPr>
        </p:nvSpPr>
        <p:spPr>
          <a:xfrm>
            <a:off x="628650" y="398531"/>
            <a:ext cx="7886700" cy="994200"/>
          </a:xfrm>
          <a:prstGeom prst="rect">
            <a:avLst/>
          </a:prstGeom>
        </p:spPr>
        <p:txBody>
          <a:bodyPr anchorCtr="0" anchor="ctr" bIns="68575" lIns="68575" rIns="68575" tIns="68575">
            <a:noAutofit/>
          </a:bodyPr>
          <a:lstStyle/>
          <a:p>
            <a:pPr lvl="0">
              <a:spcBef>
                <a:spcPts val="0"/>
              </a:spcBef>
              <a:buNone/>
            </a:pPr>
            <a:r>
              <a:rPr lang="en"/>
              <a:t>Panel Housing</a:t>
            </a:r>
          </a:p>
        </p:txBody>
      </p:sp>
      <p:sp>
        <p:nvSpPr>
          <p:cNvPr id="111" name="Shape 111"/>
          <p:cNvSpPr txBox="1"/>
          <p:nvPr>
            <p:ph idx="1" type="body"/>
          </p:nvPr>
        </p:nvSpPr>
        <p:spPr>
          <a:xfrm>
            <a:off x="628650" y="1444032"/>
            <a:ext cx="7886700" cy="3263400"/>
          </a:xfrm>
          <a:prstGeom prst="rect">
            <a:avLst/>
          </a:prstGeom>
        </p:spPr>
        <p:txBody>
          <a:bodyPr anchorCtr="0" anchor="t" bIns="68575" lIns="68575" rIns="68575" tIns="68575">
            <a:noAutofit/>
          </a:bodyPr>
          <a:lstStyle/>
          <a:p>
            <a:pPr indent="0" lvl="0" marL="0" rtl="0">
              <a:spcBef>
                <a:spcPts val="0"/>
              </a:spcBef>
              <a:buNone/>
            </a:pPr>
            <a:r>
              <a:rPr lang="en"/>
              <a:t>Colors </a:t>
            </a:r>
          </a:p>
          <a:p>
            <a:pPr indent="0" lvl="0" marL="0" rtl="0">
              <a:spcBef>
                <a:spcPts val="0"/>
              </a:spcBef>
              <a:buNone/>
            </a:pPr>
            <a:r>
              <a:rPr lang="en"/>
              <a:t>Design</a:t>
            </a:r>
          </a:p>
          <a:p>
            <a:pPr indent="0" lvl="0" marL="0" rtl="0">
              <a:spcBef>
                <a:spcPts val="0"/>
              </a:spcBef>
              <a:buNone/>
            </a:pPr>
            <a:r>
              <a:rPr lang="en"/>
              <a:t>Puzzle piece shape</a:t>
            </a:r>
          </a:p>
        </p:txBody>
      </p:sp>
      <p:pic>
        <p:nvPicPr>
          <p:cNvPr id="112" name="Shape 112"/>
          <p:cNvPicPr preferRelativeResize="0"/>
          <p:nvPr/>
        </p:nvPicPr>
        <p:blipFill>
          <a:blip r:embed="rId3">
            <a:alphaModFix/>
          </a:blip>
          <a:stretch>
            <a:fillRect/>
          </a:stretch>
        </p:blipFill>
        <p:spPr>
          <a:xfrm>
            <a:off x="0" y="3305386"/>
            <a:ext cx="9144001" cy="1838113"/>
          </a:xfrm>
          <a:prstGeom prst="rect">
            <a:avLst/>
          </a:prstGeom>
          <a:noFill/>
          <a:ln>
            <a:noFill/>
          </a:ln>
        </p:spPr>
      </p:pic>
      <p:pic>
        <p:nvPicPr>
          <p:cNvPr id="113" name="Shape 113"/>
          <p:cNvPicPr preferRelativeResize="0"/>
          <p:nvPr/>
        </p:nvPicPr>
        <p:blipFill>
          <a:blip r:embed="rId4">
            <a:alphaModFix/>
          </a:blip>
          <a:stretch>
            <a:fillRect/>
          </a:stretch>
        </p:blipFill>
        <p:spPr>
          <a:xfrm>
            <a:off x="4318875" y="1241249"/>
            <a:ext cx="1665974" cy="1986848"/>
          </a:xfrm>
          <a:prstGeom prst="rect">
            <a:avLst/>
          </a:prstGeom>
          <a:noFill/>
          <a:ln>
            <a:noFill/>
          </a:ln>
        </p:spPr>
      </p:pic>
      <p:pic>
        <p:nvPicPr>
          <p:cNvPr id="114" name="Shape 114"/>
          <p:cNvPicPr preferRelativeResize="0"/>
          <p:nvPr/>
        </p:nvPicPr>
        <p:blipFill>
          <a:blip r:embed="rId5">
            <a:alphaModFix/>
          </a:blip>
          <a:stretch>
            <a:fillRect/>
          </a:stretch>
        </p:blipFill>
        <p:spPr>
          <a:xfrm>
            <a:off x="6369749" y="1241249"/>
            <a:ext cx="2024849" cy="19868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628650" y="398531"/>
            <a:ext cx="7886700" cy="994200"/>
          </a:xfrm>
          <a:prstGeom prst="rect">
            <a:avLst/>
          </a:prstGeom>
        </p:spPr>
        <p:txBody>
          <a:bodyPr anchorCtr="0" anchor="ctr" bIns="68575" lIns="68575" rIns="68575" tIns="68575">
            <a:noAutofit/>
          </a:bodyPr>
          <a:lstStyle/>
          <a:p>
            <a:pPr lvl="0">
              <a:spcBef>
                <a:spcPts val="0"/>
              </a:spcBef>
              <a:buNone/>
            </a:pPr>
            <a:r>
              <a:rPr lang="en"/>
              <a:t>User Interface</a:t>
            </a:r>
          </a:p>
        </p:txBody>
      </p:sp>
      <p:sp>
        <p:nvSpPr>
          <p:cNvPr id="120" name="Shape 120"/>
          <p:cNvSpPr txBox="1"/>
          <p:nvPr>
            <p:ph idx="1" type="body"/>
          </p:nvPr>
        </p:nvSpPr>
        <p:spPr>
          <a:xfrm>
            <a:off x="628650" y="1444032"/>
            <a:ext cx="7886700" cy="3263400"/>
          </a:xfrm>
          <a:prstGeom prst="rect">
            <a:avLst/>
          </a:prstGeom>
        </p:spPr>
        <p:txBody>
          <a:bodyPr anchorCtr="0" anchor="t" bIns="68575" lIns="68575" rIns="68575" tIns="68575">
            <a:noAutofit/>
          </a:bodyPr>
          <a:lstStyle/>
          <a:p>
            <a:pPr lvl="0">
              <a:spcBef>
                <a:spcPts val="0"/>
              </a:spcBef>
              <a:buNone/>
            </a:pPr>
            <a:r>
              <a:rPr lang="en"/>
              <a:t>Basic functionalities </a:t>
            </a:r>
          </a:p>
          <a:p>
            <a:pPr indent="-38100" lvl="0" marL="635000" rtl="0">
              <a:spcBef>
                <a:spcPts val="0"/>
              </a:spcBef>
              <a:buNone/>
            </a:pPr>
            <a:r>
              <a:rPr lang="en"/>
              <a:t>Add user</a:t>
            </a:r>
          </a:p>
          <a:p>
            <a:pPr indent="-38100" lvl="0" marL="635000" rtl="0">
              <a:spcBef>
                <a:spcPts val="0"/>
              </a:spcBef>
              <a:buNone/>
            </a:pPr>
            <a:r>
              <a:rPr lang="en"/>
              <a:t>Delete user</a:t>
            </a:r>
          </a:p>
          <a:p>
            <a:pPr indent="-38100" lvl="0" marL="635000">
              <a:spcBef>
                <a:spcPts val="0"/>
              </a:spcBef>
              <a:buNone/>
            </a:pPr>
            <a:r>
              <a:rPr lang="en"/>
              <a:t>Running system</a:t>
            </a:r>
          </a:p>
          <a:p>
            <a:pPr lvl="0" rtl="0">
              <a:spcBef>
                <a:spcPts val="0"/>
              </a:spcBef>
              <a:buNone/>
            </a:pPr>
            <a:r>
              <a:rPr lang="en"/>
              <a:t>Data storage</a:t>
            </a:r>
          </a:p>
        </p:txBody>
      </p:sp>
      <p:pic>
        <p:nvPicPr>
          <p:cNvPr id="121" name="Shape 121"/>
          <p:cNvPicPr preferRelativeResize="0"/>
          <p:nvPr/>
        </p:nvPicPr>
        <p:blipFill>
          <a:blip r:embed="rId3">
            <a:alphaModFix/>
          </a:blip>
          <a:stretch>
            <a:fillRect/>
          </a:stretch>
        </p:blipFill>
        <p:spPr>
          <a:xfrm>
            <a:off x="3222553" y="1240324"/>
            <a:ext cx="5470996" cy="3263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title"/>
          </p:nvPr>
        </p:nvSpPr>
        <p:spPr>
          <a:xfrm>
            <a:off x="628650" y="398531"/>
            <a:ext cx="7886700" cy="994200"/>
          </a:xfrm>
          <a:prstGeom prst="rect">
            <a:avLst/>
          </a:prstGeom>
        </p:spPr>
        <p:txBody>
          <a:bodyPr anchorCtr="0" anchor="ctr" bIns="68575" lIns="68575" rIns="68575" tIns="68575">
            <a:noAutofit/>
          </a:bodyPr>
          <a:lstStyle/>
          <a:p>
            <a:pPr lvl="0">
              <a:spcBef>
                <a:spcPts val="0"/>
              </a:spcBef>
              <a:buNone/>
            </a:pPr>
            <a:r>
              <a:rPr lang="en"/>
              <a:t>Preferences</a:t>
            </a:r>
          </a:p>
        </p:txBody>
      </p:sp>
      <p:sp>
        <p:nvSpPr>
          <p:cNvPr id="127" name="Shape 127"/>
          <p:cNvSpPr txBox="1"/>
          <p:nvPr>
            <p:ph idx="1" type="body"/>
          </p:nvPr>
        </p:nvSpPr>
        <p:spPr>
          <a:xfrm>
            <a:off x="480900" y="1577450"/>
            <a:ext cx="1610100" cy="3263400"/>
          </a:xfrm>
          <a:prstGeom prst="rect">
            <a:avLst/>
          </a:prstGeom>
        </p:spPr>
        <p:txBody>
          <a:bodyPr anchorCtr="0" anchor="t" bIns="68575" lIns="68575" rIns="68575" tIns="68575">
            <a:noAutofit/>
          </a:bodyPr>
          <a:lstStyle/>
          <a:p>
            <a:pPr indent="0" lvl="0" marL="0" rtl="0">
              <a:lnSpc>
                <a:spcPct val="150000"/>
              </a:lnSpc>
              <a:spcBef>
                <a:spcPts val="0"/>
              </a:spcBef>
              <a:buNone/>
            </a:pPr>
            <a:r>
              <a:rPr lang="en"/>
              <a:t>Volume</a:t>
            </a:r>
          </a:p>
          <a:p>
            <a:pPr indent="0" lvl="0" marL="0" rtl="0">
              <a:lnSpc>
                <a:spcPct val="150000"/>
              </a:lnSpc>
              <a:spcBef>
                <a:spcPts val="0"/>
              </a:spcBef>
              <a:buNone/>
            </a:pPr>
            <a:r>
              <a:rPr lang="en"/>
              <a:t>Brightness</a:t>
            </a:r>
            <a:br>
              <a:rPr lang="en"/>
            </a:br>
            <a:r>
              <a:rPr lang="en"/>
              <a:t>11 languages</a:t>
            </a:r>
          </a:p>
          <a:p>
            <a:pPr indent="0" lvl="0" marL="0" rtl="0">
              <a:lnSpc>
                <a:spcPct val="150000"/>
              </a:lnSpc>
              <a:spcBef>
                <a:spcPts val="0"/>
              </a:spcBef>
              <a:buNone/>
            </a:pPr>
            <a:r>
              <a:t/>
            </a:r>
            <a:endParaRPr/>
          </a:p>
        </p:txBody>
      </p:sp>
      <p:pic>
        <p:nvPicPr>
          <p:cNvPr id="128" name="Shape 128"/>
          <p:cNvPicPr preferRelativeResize="0"/>
          <p:nvPr/>
        </p:nvPicPr>
        <p:blipFill>
          <a:blip r:embed="rId3">
            <a:alphaModFix/>
          </a:blip>
          <a:stretch>
            <a:fillRect/>
          </a:stretch>
        </p:blipFill>
        <p:spPr>
          <a:xfrm>
            <a:off x="3217300" y="1316525"/>
            <a:ext cx="5262724" cy="31536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628650" y="398531"/>
            <a:ext cx="7886700" cy="994200"/>
          </a:xfrm>
          <a:prstGeom prst="rect">
            <a:avLst/>
          </a:prstGeom>
        </p:spPr>
        <p:txBody>
          <a:bodyPr anchorCtr="0" anchor="ctr" bIns="68575" lIns="68575" rIns="68575" tIns="68575">
            <a:noAutofit/>
          </a:bodyPr>
          <a:lstStyle/>
          <a:p>
            <a:pPr lvl="0">
              <a:spcBef>
                <a:spcPts val="0"/>
              </a:spcBef>
              <a:buNone/>
            </a:pPr>
            <a:r>
              <a:rPr lang="en"/>
              <a:t>Communication System</a:t>
            </a:r>
          </a:p>
        </p:txBody>
      </p:sp>
      <p:sp>
        <p:nvSpPr>
          <p:cNvPr id="134" name="Shape 134"/>
          <p:cNvSpPr txBox="1"/>
          <p:nvPr>
            <p:ph idx="1" type="body"/>
          </p:nvPr>
        </p:nvSpPr>
        <p:spPr>
          <a:xfrm>
            <a:off x="628650" y="1453400"/>
            <a:ext cx="3654000" cy="3263400"/>
          </a:xfrm>
          <a:prstGeom prst="rect">
            <a:avLst/>
          </a:prstGeom>
        </p:spPr>
        <p:txBody>
          <a:bodyPr anchorCtr="0" anchor="t" bIns="68575" lIns="68575" rIns="68575" tIns="68575">
            <a:noAutofit/>
          </a:bodyPr>
          <a:lstStyle/>
          <a:p>
            <a:pPr indent="0" lvl="0" marL="0" rtl="0">
              <a:spcBef>
                <a:spcPts val="0"/>
              </a:spcBef>
              <a:buNone/>
            </a:pPr>
            <a:r>
              <a:rPr lang="en">
                <a:latin typeface="Arial"/>
                <a:ea typeface="Arial"/>
                <a:cs typeface="Arial"/>
                <a:sym typeface="Arial"/>
              </a:rPr>
              <a:t>Unidirectional motion detection</a:t>
            </a:r>
          </a:p>
          <a:p>
            <a:pPr indent="0" lvl="0" marL="0" rtl="0">
              <a:spcBef>
                <a:spcPts val="0"/>
              </a:spcBef>
              <a:buNone/>
            </a:pPr>
            <a:r>
              <a:rPr lang="en">
                <a:latin typeface="Arial"/>
                <a:ea typeface="Arial"/>
                <a:cs typeface="Arial"/>
                <a:sym typeface="Arial"/>
              </a:rPr>
              <a:t>I2C panel communication</a:t>
            </a:r>
          </a:p>
          <a:p>
            <a:pPr indent="0" lvl="0" marL="457200" rtl="0">
              <a:spcBef>
                <a:spcPts val="0"/>
              </a:spcBef>
              <a:buNone/>
            </a:pPr>
            <a:r>
              <a:rPr lang="en">
                <a:latin typeface="Arial"/>
                <a:ea typeface="Arial"/>
                <a:cs typeface="Arial"/>
                <a:sym typeface="Arial"/>
              </a:rPr>
              <a:t>MSP430 microcontrollers to Raspberry Pi master</a:t>
            </a:r>
          </a:p>
          <a:p>
            <a:pPr indent="0" lvl="0" marL="0" rtl="0">
              <a:spcBef>
                <a:spcPts val="0"/>
              </a:spcBef>
              <a:buNone/>
            </a:pPr>
            <a:r>
              <a:t/>
            </a:r>
            <a:endParaRPr>
              <a:latin typeface="Arial"/>
              <a:ea typeface="Arial"/>
              <a:cs typeface="Arial"/>
              <a:sym typeface="Arial"/>
            </a:endParaRPr>
          </a:p>
          <a:p>
            <a:pPr indent="0" lvl="0" marL="0">
              <a:spcBef>
                <a:spcPts val="0"/>
              </a:spcBef>
              <a:buNone/>
            </a:pPr>
            <a:r>
              <a:t/>
            </a:r>
            <a:endParaRPr/>
          </a:p>
        </p:txBody>
      </p:sp>
      <p:pic>
        <p:nvPicPr>
          <p:cNvPr id="135" name="Shape 135"/>
          <p:cNvPicPr preferRelativeResize="0"/>
          <p:nvPr/>
        </p:nvPicPr>
        <p:blipFill>
          <a:blip r:embed="rId3">
            <a:alphaModFix/>
          </a:blip>
          <a:stretch>
            <a:fillRect/>
          </a:stretch>
        </p:blipFill>
        <p:spPr>
          <a:xfrm>
            <a:off x="4816050" y="1865350"/>
            <a:ext cx="3899925" cy="2924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628650" y="398531"/>
            <a:ext cx="7886700" cy="994200"/>
          </a:xfrm>
          <a:prstGeom prst="rect">
            <a:avLst/>
          </a:prstGeom>
        </p:spPr>
        <p:txBody>
          <a:bodyPr anchorCtr="0" anchor="ctr" bIns="68575" lIns="68575" rIns="68575" tIns="68575">
            <a:noAutofit/>
          </a:bodyPr>
          <a:lstStyle/>
          <a:p>
            <a:pPr lvl="0">
              <a:spcBef>
                <a:spcPts val="0"/>
              </a:spcBef>
              <a:buNone/>
            </a:pPr>
            <a:r>
              <a:rPr lang="en"/>
              <a:t>Jian - Electronics</a:t>
            </a:r>
          </a:p>
        </p:txBody>
      </p:sp>
      <p:sp>
        <p:nvSpPr>
          <p:cNvPr id="141" name="Shape 141"/>
          <p:cNvSpPr txBox="1"/>
          <p:nvPr>
            <p:ph idx="1" type="body"/>
          </p:nvPr>
        </p:nvSpPr>
        <p:spPr>
          <a:xfrm>
            <a:off x="628650" y="1444032"/>
            <a:ext cx="7886700" cy="3263400"/>
          </a:xfrm>
          <a:prstGeom prst="rect">
            <a:avLst/>
          </a:prstGeom>
        </p:spPr>
        <p:txBody>
          <a:bodyPr anchorCtr="0" anchor="t" bIns="68575" lIns="68575" rIns="68575" tIns="68575">
            <a:noAutofit/>
          </a:bodyPr>
          <a:lstStyle/>
          <a:p>
            <a:pPr indent="0" lvl="0" marL="0">
              <a:spcBef>
                <a:spcPts val="0"/>
              </a:spcBef>
              <a:buNone/>
            </a:pPr>
            <a:r>
              <a:rPr lang="en"/>
              <a:t>Visual and auditory feedback </a:t>
            </a:r>
          </a:p>
          <a:p>
            <a:pPr indent="-107950" lvl="0" marL="635000">
              <a:spcBef>
                <a:spcPts val="0"/>
              </a:spcBef>
              <a:buClr>
                <a:schemeClr val="dk1"/>
              </a:buClr>
              <a:buSzPct val="52380"/>
              <a:buFont typeface="Arial"/>
              <a:buNone/>
            </a:pPr>
            <a:r>
              <a:rPr lang="en"/>
              <a:t>Speaker circuits</a:t>
            </a:r>
          </a:p>
          <a:p>
            <a:pPr indent="-107950" lvl="0" marL="635000" rtl="0">
              <a:spcBef>
                <a:spcPts val="0"/>
              </a:spcBef>
              <a:buClr>
                <a:schemeClr val="dk1"/>
              </a:buClr>
              <a:buSzPct val="52380"/>
              <a:buFont typeface="Arial"/>
              <a:buNone/>
            </a:pPr>
            <a:r>
              <a:rPr lang="en"/>
              <a:t>LED Circuits</a:t>
            </a:r>
          </a:p>
          <a:p>
            <a:pPr indent="-69850" lvl="0" marL="0" rtl="0">
              <a:spcBef>
                <a:spcPts val="0"/>
              </a:spcBef>
              <a:buClr>
                <a:schemeClr val="dk1"/>
              </a:buClr>
              <a:buSzPct val="52380"/>
              <a:buFont typeface="Arial"/>
              <a:buNone/>
            </a:pPr>
            <a:r>
              <a:rPr lang="en"/>
              <a:t>Power analysis</a:t>
            </a:r>
          </a:p>
          <a:p>
            <a:pPr indent="-69850" lvl="0" marL="0" rtl="0">
              <a:spcBef>
                <a:spcPts val="0"/>
              </a:spcBef>
              <a:buClr>
                <a:schemeClr val="dk1"/>
              </a:buClr>
              <a:buSzPct val="52380"/>
              <a:buFont typeface="Arial"/>
              <a:buNone/>
            </a:pPr>
            <a:r>
              <a:t/>
            </a:r>
            <a:endParaRPr/>
          </a:p>
          <a:p>
            <a:pPr indent="-69850" lvl="0" marL="0">
              <a:spcBef>
                <a:spcPts val="0"/>
              </a:spcBef>
              <a:buClr>
                <a:schemeClr val="dk1"/>
              </a:buClr>
              <a:buSzPct val="52380"/>
              <a:buFont typeface="Arial"/>
              <a:buNone/>
            </a:pPr>
            <a:r>
              <a:t/>
            </a:r>
            <a:endParaRPr/>
          </a:p>
        </p:txBody>
      </p:sp>
      <p:pic>
        <p:nvPicPr>
          <p:cNvPr id="142" name="Shape 142"/>
          <p:cNvPicPr preferRelativeResize="0"/>
          <p:nvPr/>
        </p:nvPicPr>
        <p:blipFill rotWithShape="1">
          <a:blip r:embed="rId3">
            <a:alphaModFix/>
          </a:blip>
          <a:srcRect b="0" l="22109" r="19414" t="0"/>
          <a:stretch/>
        </p:blipFill>
        <p:spPr>
          <a:xfrm>
            <a:off x="3288337" y="2237875"/>
            <a:ext cx="2567325" cy="2469549"/>
          </a:xfrm>
          <a:prstGeom prst="rect">
            <a:avLst/>
          </a:prstGeom>
          <a:noFill/>
          <a:ln>
            <a:noFill/>
          </a:ln>
        </p:spPr>
      </p:pic>
      <p:pic>
        <p:nvPicPr>
          <p:cNvPr descr="SoundBoard.PNG" id="143" name="Shape 143"/>
          <p:cNvPicPr preferRelativeResize="0"/>
          <p:nvPr/>
        </p:nvPicPr>
        <p:blipFill>
          <a:blip r:embed="rId4">
            <a:alphaModFix/>
          </a:blip>
          <a:stretch>
            <a:fillRect/>
          </a:stretch>
        </p:blipFill>
        <p:spPr>
          <a:xfrm>
            <a:off x="6153150" y="2253973"/>
            <a:ext cx="2567325" cy="2453451"/>
          </a:xfrm>
          <a:prstGeom prst="rect">
            <a:avLst/>
          </a:prstGeom>
          <a:noFill/>
          <a:ln>
            <a:noFill/>
          </a:ln>
        </p:spPr>
      </p:pic>
      <p:sp>
        <p:nvSpPr>
          <p:cNvPr id="144" name="Shape 144"/>
          <p:cNvSpPr/>
          <p:nvPr/>
        </p:nvSpPr>
        <p:spPr>
          <a:xfrm>
            <a:off x="4077846" y="4098500"/>
            <a:ext cx="720900" cy="6954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5" name="Shape 145"/>
          <p:cNvSpPr/>
          <p:nvPr/>
        </p:nvSpPr>
        <p:spPr>
          <a:xfrm>
            <a:off x="5251371" y="2889325"/>
            <a:ext cx="720900" cy="6954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6" name="Shape 146"/>
          <p:cNvSpPr txBox="1"/>
          <p:nvPr/>
        </p:nvSpPr>
        <p:spPr>
          <a:xfrm>
            <a:off x="4068600" y="4745375"/>
            <a:ext cx="1006800" cy="471900"/>
          </a:xfrm>
          <a:prstGeom prst="rect">
            <a:avLst/>
          </a:prstGeom>
          <a:noFill/>
          <a:ln>
            <a:noFill/>
          </a:ln>
        </p:spPr>
        <p:txBody>
          <a:bodyPr anchorCtr="0" anchor="t" bIns="91425" lIns="91425" rIns="91425" tIns="91425">
            <a:noAutofit/>
          </a:bodyPr>
          <a:lstStyle/>
          <a:p>
            <a:pPr lvl="0">
              <a:spcBef>
                <a:spcPts val="0"/>
              </a:spcBef>
              <a:buNone/>
            </a:pPr>
            <a:r>
              <a:rPr lang="en"/>
              <a:t>IR Sensor</a:t>
            </a:r>
          </a:p>
        </p:txBody>
      </p:sp>
      <p:sp>
        <p:nvSpPr>
          <p:cNvPr id="147" name="Shape 147"/>
          <p:cNvSpPr txBox="1"/>
          <p:nvPr/>
        </p:nvSpPr>
        <p:spPr>
          <a:xfrm>
            <a:off x="5335100" y="1765975"/>
            <a:ext cx="1006800" cy="471900"/>
          </a:xfrm>
          <a:prstGeom prst="rect">
            <a:avLst/>
          </a:prstGeom>
          <a:noFill/>
          <a:ln>
            <a:noFill/>
          </a:ln>
        </p:spPr>
        <p:txBody>
          <a:bodyPr anchorCtr="0" anchor="t" bIns="91425" lIns="91425" rIns="91425" tIns="91425">
            <a:noAutofit/>
          </a:bodyPr>
          <a:lstStyle/>
          <a:p>
            <a:pPr lvl="0" rtl="0">
              <a:spcBef>
                <a:spcPts val="0"/>
              </a:spcBef>
              <a:buNone/>
            </a:pPr>
            <a:r>
              <a:rPr lang="en"/>
              <a:t>Speaker</a:t>
            </a:r>
          </a:p>
        </p:txBody>
      </p:sp>
      <p:cxnSp>
        <p:nvCxnSpPr>
          <p:cNvPr id="148" name="Shape 148"/>
          <p:cNvCxnSpPr>
            <a:stCxn id="147" idx="1"/>
            <a:endCxn id="145" idx="0"/>
          </p:cNvCxnSpPr>
          <p:nvPr/>
        </p:nvCxnSpPr>
        <p:spPr>
          <a:xfrm>
            <a:off x="5335100" y="2001925"/>
            <a:ext cx="276600" cy="887400"/>
          </a:xfrm>
          <a:prstGeom prst="straightConnector1">
            <a:avLst/>
          </a:prstGeom>
          <a:noFill/>
          <a:ln cap="flat" cmpd="sng" w="38100">
            <a:solidFill>
              <a:srgbClr val="FF0000"/>
            </a:solidFill>
            <a:prstDash val="solid"/>
            <a:round/>
            <a:headEnd len="lg" w="lg" type="none"/>
            <a:tailEnd len="lg" w="lg" type="none"/>
          </a:ln>
        </p:spPr>
      </p:cxn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